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Roboto"/>
      <p:regular r:id="rId22"/>
      <p:bold r:id="rId23"/>
      <p:italic r:id="rId24"/>
      <p:boldItalic r:id="rId25"/>
    </p:embeddedFont>
    <p:embeddedFont>
      <p:font typeface="Work Sans ExtraBold"/>
      <p:bold r:id="rId26"/>
      <p:boldItalic r:id="rId27"/>
    </p:embeddedFont>
    <p:embeddedFont>
      <p:font typeface="Work Sans"/>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312">
          <p15:clr>
            <a:srgbClr val="9AA0A6"/>
          </p15:clr>
        </p15:guide>
        <p15:guide id="3" pos="2880">
          <p15:clr>
            <a:srgbClr val="9AA0A6"/>
          </p15:clr>
        </p15:guide>
        <p15:guide id="4" pos="2700">
          <p15:clr>
            <a:srgbClr val="9AA0A6"/>
          </p15:clr>
        </p15:guide>
        <p15:guide id="5" pos="5400">
          <p15:clr>
            <a:srgbClr val="9AA0A6"/>
          </p15:clr>
        </p15:guide>
        <p15:guide id="6" orient="horz" pos="33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312"/>
        <p:guide pos="2880"/>
        <p:guide pos="2700"/>
        <p:guide pos="5400"/>
        <p:guide pos="336"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regular.fntdata"/><Relationship Id="rId21" Type="http://schemas.openxmlformats.org/officeDocument/2006/relationships/slide" Target="slides/slide16.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WorkSansExtraBold-bold.fntdata"/><Relationship Id="rId25" Type="http://schemas.openxmlformats.org/officeDocument/2006/relationships/font" Target="fonts/Roboto-boldItalic.fntdata"/><Relationship Id="rId28" Type="http://schemas.openxmlformats.org/officeDocument/2006/relationships/font" Target="fonts/WorkSans-regular.fntdata"/><Relationship Id="rId27" Type="http://schemas.openxmlformats.org/officeDocument/2006/relationships/font" Target="fonts/WorkSansExtraBold-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WorkSans-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WorkSans-boldItalic.fntdata"/><Relationship Id="rId30" Type="http://schemas.openxmlformats.org/officeDocument/2006/relationships/font" Target="fonts/WorkSans-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9" name="Shape 529"/>
        <p:cNvGrpSpPr/>
        <p:nvPr/>
      </p:nvGrpSpPr>
      <p:grpSpPr>
        <a:xfrm>
          <a:off x="0" y="0"/>
          <a:ext cx="0" cy="0"/>
          <a:chOff x="0" y="0"/>
          <a:chExt cx="0" cy="0"/>
        </a:xfrm>
      </p:grpSpPr>
      <p:sp>
        <p:nvSpPr>
          <p:cNvPr id="530" name="Google Shape;530;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1" name="Google Shape;53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2" name="Shape 592"/>
        <p:cNvGrpSpPr/>
        <p:nvPr/>
      </p:nvGrpSpPr>
      <p:grpSpPr>
        <a:xfrm>
          <a:off x="0" y="0"/>
          <a:ext cx="0" cy="0"/>
          <a:chOff x="0" y="0"/>
          <a:chExt cx="0" cy="0"/>
        </a:xfrm>
      </p:grpSpPr>
      <p:sp>
        <p:nvSpPr>
          <p:cNvPr id="593" name="Google Shape;593;g2bc1bea5cc5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4" name="Google Shape;594;g2bc1bea5cc5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9" name="Shape 599"/>
        <p:cNvGrpSpPr/>
        <p:nvPr/>
      </p:nvGrpSpPr>
      <p:grpSpPr>
        <a:xfrm>
          <a:off x="0" y="0"/>
          <a:ext cx="0" cy="0"/>
          <a:chOff x="0" y="0"/>
          <a:chExt cx="0" cy="0"/>
        </a:xfrm>
      </p:grpSpPr>
      <p:sp>
        <p:nvSpPr>
          <p:cNvPr id="600" name="Google Shape;600;g2bc1bea5cc5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1" name="Google Shape;601;g2bc1bea5cc5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6" name="Shape 606"/>
        <p:cNvGrpSpPr/>
        <p:nvPr/>
      </p:nvGrpSpPr>
      <p:grpSpPr>
        <a:xfrm>
          <a:off x="0" y="0"/>
          <a:ext cx="0" cy="0"/>
          <a:chOff x="0" y="0"/>
          <a:chExt cx="0" cy="0"/>
        </a:xfrm>
      </p:grpSpPr>
      <p:sp>
        <p:nvSpPr>
          <p:cNvPr id="607" name="Google Shape;607;g2bc1bea5cc5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8" name="Google Shape;608;g2bc1bea5cc5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3" name="Shape 613"/>
        <p:cNvGrpSpPr/>
        <p:nvPr/>
      </p:nvGrpSpPr>
      <p:grpSpPr>
        <a:xfrm>
          <a:off x="0" y="0"/>
          <a:ext cx="0" cy="0"/>
          <a:chOff x="0" y="0"/>
          <a:chExt cx="0" cy="0"/>
        </a:xfrm>
      </p:grpSpPr>
      <p:sp>
        <p:nvSpPr>
          <p:cNvPr id="614" name="Google Shape;614;g2bc1bea5cc5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5" name="Google Shape;615;g2bc1bea5cc5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1" name="Shape 641"/>
        <p:cNvGrpSpPr/>
        <p:nvPr/>
      </p:nvGrpSpPr>
      <p:grpSpPr>
        <a:xfrm>
          <a:off x="0" y="0"/>
          <a:ext cx="0" cy="0"/>
          <a:chOff x="0" y="0"/>
          <a:chExt cx="0" cy="0"/>
        </a:xfrm>
      </p:grpSpPr>
      <p:sp>
        <p:nvSpPr>
          <p:cNvPr id="642" name="Google Shape;642;g2bc1bea5cc5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3" name="Google Shape;643;g2bc1bea5cc5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8" name="Shape 648"/>
        <p:cNvGrpSpPr/>
        <p:nvPr/>
      </p:nvGrpSpPr>
      <p:grpSpPr>
        <a:xfrm>
          <a:off x="0" y="0"/>
          <a:ext cx="0" cy="0"/>
          <a:chOff x="0" y="0"/>
          <a:chExt cx="0" cy="0"/>
        </a:xfrm>
      </p:grpSpPr>
      <p:sp>
        <p:nvSpPr>
          <p:cNvPr id="649" name="Google Shape;649;g2c3357c9f49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0" name="Google Shape;650;g2c3357c9f4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6" name="Shape 656"/>
        <p:cNvGrpSpPr/>
        <p:nvPr/>
      </p:nvGrpSpPr>
      <p:grpSpPr>
        <a:xfrm>
          <a:off x="0" y="0"/>
          <a:ext cx="0" cy="0"/>
          <a:chOff x="0" y="0"/>
          <a:chExt cx="0" cy="0"/>
        </a:xfrm>
      </p:grpSpPr>
      <p:sp>
        <p:nvSpPr>
          <p:cNvPr id="657" name="Google Shape;657;g15a3bdc9f6a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8" name="Google Shape;658;g15a3bdc9f6a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6" name="Shape 536"/>
        <p:cNvGrpSpPr/>
        <p:nvPr/>
      </p:nvGrpSpPr>
      <p:grpSpPr>
        <a:xfrm>
          <a:off x="0" y="0"/>
          <a:ext cx="0" cy="0"/>
          <a:chOff x="0" y="0"/>
          <a:chExt cx="0" cy="0"/>
        </a:xfrm>
      </p:grpSpPr>
      <p:sp>
        <p:nvSpPr>
          <p:cNvPr id="537" name="Google Shape;537;g2bc1bea5cc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8" name="Google Shape;538;g2bc1bea5cc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3" name="Shape 543"/>
        <p:cNvGrpSpPr/>
        <p:nvPr/>
      </p:nvGrpSpPr>
      <p:grpSpPr>
        <a:xfrm>
          <a:off x="0" y="0"/>
          <a:ext cx="0" cy="0"/>
          <a:chOff x="0" y="0"/>
          <a:chExt cx="0" cy="0"/>
        </a:xfrm>
      </p:grpSpPr>
      <p:sp>
        <p:nvSpPr>
          <p:cNvPr id="544" name="Google Shape;544;g2c3357c9f49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5" name="Google Shape;545;g2c3357c9f49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0" name="Shape 550"/>
        <p:cNvGrpSpPr/>
        <p:nvPr/>
      </p:nvGrpSpPr>
      <p:grpSpPr>
        <a:xfrm>
          <a:off x="0" y="0"/>
          <a:ext cx="0" cy="0"/>
          <a:chOff x="0" y="0"/>
          <a:chExt cx="0" cy="0"/>
        </a:xfrm>
      </p:grpSpPr>
      <p:sp>
        <p:nvSpPr>
          <p:cNvPr id="551" name="Google Shape;551;g2bc1bea5cc5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2" name="Google Shape;552;g2bc1bea5cc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7" name="Shape 557"/>
        <p:cNvGrpSpPr/>
        <p:nvPr/>
      </p:nvGrpSpPr>
      <p:grpSpPr>
        <a:xfrm>
          <a:off x="0" y="0"/>
          <a:ext cx="0" cy="0"/>
          <a:chOff x="0" y="0"/>
          <a:chExt cx="0" cy="0"/>
        </a:xfrm>
      </p:grpSpPr>
      <p:sp>
        <p:nvSpPr>
          <p:cNvPr id="558" name="Google Shape;558;g2bc1bea5cc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9" name="Google Shape;559;g2bc1bea5cc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4" name="Shape 564"/>
        <p:cNvGrpSpPr/>
        <p:nvPr/>
      </p:nvGrpSpPr>
      <p:grpSpPr>
        <a:xfrm>
          <a:off x="0" y="0"/>
          <a:ext cx="0" cy="0"/>
          <a:chOff x="0" y="0"/>
          <a:chExt cx="0" cy="0"/>
        </a:xfrm>
      </p:grpSpPr>
      <p:sp>
        <p:nvSpPr>
          <p:cNvPr id="565" name="Google Shape;565;g2c3357c9f49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6" name="Google Shape;566;g2c3357c9f49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1" name="Shape 571"/>
        <p:cNvGrpSpPr/>
        <p:nvPr/>
      </p:nvGrpSpPr>
      <p:grpSpPr>
        <a:xfrm>
          <a:off x="0" y="0"/>
          <a:ext cx="0" cy="0"/>
          <a:chOff x="0" y="0"/>
          <a:chExt cx="0" cy="0"/>
        </a:xfrm>
      </p:grpSpPr>
      <p:sp>
        <p:nvSpPr>
          <p:cNvPr id="572" name="Google Shape;572;g2bc0cfc874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3" name="Google Shape;573;g2bc0cfc874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8" name="Shape 578"/>
        <p:cNvGrpSpPr/>
        <p:nvPr/>
      </p:nvGrpSpPr>
      <p:grpSpPr>
        <a:xfrm>
          <a:off x="0" y="0"/>
          <a:ext cx="0" cy="0"/>
          <a:chOff x="0" y="0"/>
          <a:chExt cx="0" cy="0"/>
        </a:xfrm>
      </p:grpSpPr>
      <p:sp>
        <p:nvSpPr>
          <p:cNvPr id="579" name="Google Shape;579;g2c3357c9f4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0" name="Google Shape;580;g2c3357c9f4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5" name="Shape 585"/>
        <p:cNvGrpSpPr/>
        <p:nvPr/>
      </p:nvGrpSpPr>
      <p:grpSpPr>
        <a:xfrm>
          <a:off x="0" y="0"/>
          <a:ext cx="0" cy="0"/>
          <a:chOff x="0" y="0"/>
          <a:chExt cx="0" cy="0"/>
        </a:xfrm>
      </p:grpSpPr>
      <p:sp>
        <p:nvSpPr>
          <p:cNvPr id="586" name="Google Shape;586;g2bc1bea5cc5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7" name="Google Shape;587;g2bc1bea5cc5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F17230"/>
        </a:solidFill>
      </p:bgPr>
    </p:bg>
    <p:spTree>
      <p:nvGrpSpPr>
        <p:cNvPr id="8" name="Shape 8"/>
        <p:cNvGrpSpPr/>
        <p:nvPr/>
      </p:nvGrpSpPr>
      <p:grpSpPr>
        <a:xfrm>
          <a:off x="0" y="0"/>
          <a:ext cx="0" cy="0"/>
          <a:chOff x="0" y="0"/>
          <a:chExt cx="0" cy="0"/>
        </a:xfrm>
      </p:grpSpPr>
      <p:sp>
        <p:nvSpPr>
          <p:cNvPr id="9" name="Google Shape;9;p2"/>
          <p:cNvSpPr txBox="1"/>
          <p:nvPr>
            <p:ph type="ctrTitle"/>
          </p:nvPr>
        </p:nvSpPr>
        <p:spPr>
          <a:xfrm>
            <a:off x="464100" y="1675775"/>
            <a:ext cx="8520600" cy="969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4000"/>
              <a:buFont typeface="Work Sans"/>
              <a:buNone/>
              <a:defRPr b="1" sz="4000">
                <a:latin typeface="Work Sans"/>
                <a:ea typeface="Work Sans"/>
                <a:cs typeface="Work Sans"/>
                <a:sym typeface="Work Sans"/>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0" name="Google Shape;10;p2"/>
          <p:cNvSpPr txBox="1"/>
          <p:nvPr>
            <p:ph idx="1" type="subTitle"/>
          </p:nvPr>
        </p:nvSpPr>
        <p:spPr>
          <a:xfrm>
            <a:off x="464100" y="2834125"/>
            <a:ext cx="8520600" cy="7926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dk1"/>
              </a:buClr>
              <a:buSzPts val="1800"/>
              <a:buFont typeface="Work Sans"/>
              <a:buNone/>
              <a:defRPr>
                <a:solidFill>
                  <a:schemeClr val="dk1"/>
                </a:solidFill>
                <a:latin typeface="Work Sans"/>
                <a:ea typeface="Work Sans"/>
                <a:cs typeface="Work Sans"/>
                <a:sym typeface="Work Sans"/>
              </a:defRPr>
            </a:lvl1pPr>
            <a:lvl2pPr lvl="1"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2pPr>
            <a:lvl3pPr lvl="2"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3pPr>
            <a:lvl4pPr lvl="3"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4pPr>
            <a:lvl5pPr lvl="4"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5pPr>
            <a:lvl6pPr lvl="5"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6pPr>
            <a:lvl7pPr lvl="6"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7pPr>
            <a:lvl8pPr lvl="7"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8pPr>
            <a:lvl9pPr lvl="8" algn="l">
              <a:lnSpc>
                <a:spcPct val="100000"/>
              </a:lnSpc>
              <a:spcBef>
                <a:spcPts val="0"/>
              </a:spcBef>
              <a:spcAft>
                <a:spcPts val="0"/>
              </a:spcAft>
              <a:buClr>
                <a:schemeClr val="dk1"/>
              </a:buClr>
              <a:buSzPts val="2800"/>
              <a:buFont typeface="Work Sans"/>
              <a:buNone/>
              <a:defRPr sz="2800">
                <a:solidFill>
                  <a:schemeClr val="dk1"/>
                </a:solidFill>
                <a:latin typeface="Work Sans"/>
                <a:ea typeface="Work Sans"/>
                <a:cs typeface="Work Sans"/>
                <a:sym typeface="Work Sans"/>
              </a:defRPr>
            </a:lvl9pPr>
          </a:lstStyle>
          <a:p/>
        </p:txBody>
      </p:sp>
      <p:sp>
        <p:nvSpPr>
          <p:cNvPr id="11" name="Google Shape;11;p2"/>
          <p:cNvSpPr/>
          <p:nvPr/>
        </p:nvSpPr>
        <p:spPr>
          <a:xfrm flipH="1" rot="10800000">
            <a:off x="-6" y="-3"/>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2"/>
          <p:cNvSpPr/>
          <p:nvPr/>
        </p:nvSpPr>
        <p:spPr>
          <a:xfrm>
            <a:off x="7169900" y="3527125"/>
            <a:ext cx="1256700" cy="1256700"/>
          </a:xfrm>
          <a:prstGeom prst="rect">
            <a:avLst/>
          </a:prstGeom>
          <a:solidFill>
            <a:schemeClr val="accent5"/>
          </a:solidFill>
          <a:ln cap="flat" cmpd="sng" w="9525">
            <a:solidFill>
              <a:schemeClr val="dk2"/>
            </a:solidFill>
            <a:prstDash val="solid"/>
            <a:round/>
            <a:headEnd len="sm" w="sm" type="none"/>
            <a:tailEnd len="sm" w="sm" type="none"/>
          </a:ln>
          <a:effectLst>
            <a:outerShdw blurRad="57150" rotWithShape="0" algn="bl" dir="2820000" dist="7620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 sz="2300">
                <a:solidFill>
                  <a:schemeClr val="dk1"/>
                </a:solidFill>
                <a:latin typeface="Work Sans ExtraBold"/>
                <a:ea typeface="Work Sans ExtraBold"/>
                <a:cs typeface="Work Sans ExtraBold"/>
                <a:sym typeface="Work Sans ExtraBold"/>
              </a:rPr>
              <a:t>ZAKUR</a:t>
            </a:r>
            <a:endParaRPr sz="2300">
              <a:solidFill>
                <a:schemeClr val="dk1"/>
              </a:solidFill>
              <a:latin typeface="Work Sans ExtraBold"/>
              <a:ea typeface="Work Sans ExtraBold"/>
              <a:cs typeface="Work Sans ExtraBold"/>
              <a:sym typeface="Work Sans ExtraBold"/>
            </a:endParaRPr>
          </a:p>
        </p:txBody>
      </p:sp>
    </p:spTree>
  </p:cSld>
  <p:clrMapOvr>
    <a:masterClrMapping/>
  </p:clrMapOvr>
  <p:extLst>
    <p:ext uri="{DCECCB84-F9BA-43D5-87BE-67443E8EF086}">
      <p15:sldGuideLst>
        <p15:guide id="1" pos="360">
          <p15:clr>
            <a:srgbClr val="FA7B17"/>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Two Columns Blue">
  <p:cSld name="TITLE_AND_TWO_COLUMNS_1">
    <p:bg>
      <p:bgPr>
        <a:solidFill>
          <a:schemeClr val="dk1"/>
        </a:solidFill>
      </p:bgPr>
    </p:bg>
    <p:spTree>
      <p:nvGrpSpPr>
        <p:cNvPr id="170" name="Shape 170"/>
        <p:cNvGrpSpPr/>
        <p:nvPr/>
      </p:nvGrpSpPr>
      <p:grpSpPr>
        <a:xfrm>
          <a:off x="0" y="0"/>
          <a:ext cx="0" cy="0"/>
          <a:chOff x="0" y="0"/>
          <a:chExt cx="0" cy="0"/>
        </a:xfrm>
      </p:grpSpPr>
      <p:sp>
        <p:nvSpPr>
          <p:cNvPr id="171" name="Google Shape;171;p11"/>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sp>
        <p:nvSpPr>
          <p:cNvPr id="172" name="Google Shape;172;p11"/>
          <p:cNvSpPr txBox="1"/>
          <p:nvPr>
            <p:ph idx="2" type="body"/>
          </p:nvPr>
        </p:nvSpPr>
        <p:spPr>
          <a:xfrm>
            <a:off x="496695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pic>
        <p:nvPicPr>
          <p:cNvPr id="173" name="Google Shape;173;p11"/>
          <p:cNvPicPr preferRelativeResize="0"/>
          <p:nvPr/>
        </p:nvPicPr>
        <p:blipFill rotWithShape="1">
          <a:blip r:embed="rId2">
            <a:alphaModFix/>
          </a:blip>
          <a:srcRect b="0" l="0" r="0" t="0"/>
          <a:stretch/>
        </p:blipFill>
        <p:spPr>
          <a:xfrm>
            <a:off x="571500" y="533400"/>
            <a:ext cx="3714900" cy="85675"/>
          </a:xfrm>
          <a:prstGeom prst="rect">
            <a:avLst/>
          </a:prstGeom>
          <a:noFill/>
          <a:ln>
            <a:noFill/>
          </a:ln>
        </p:spPr>
      </p:pic>
      <p:grpSp>
        <p:nvGrpSpPr>
          <p:cNvPr id="174" name="Google Shape;174;p11"/>
          <p:cNvGrpSpPr/>
          <p:nvPr/>
        </p:nvGrpSpPr>
        <p:grpSpPr>
          <a:xfrm>
            <a:off x="8766618" y="135031"/>
            <a:ext cx="218608" cy="325551"/>
            <a:chOff x="238125" y="2335850"/>
            <a:chExt cx="671400" cy="999850"/>
          </a:xfrm>
        </p:grpSpPr>
        <p:sp>
          <p:nvSpPr>
            <p:cNvPr id="175" name="Google Shape;175;p11"/>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76" name="Google Shape;176;p11"/>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77" name="Google Shape;177;p11"/>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78" name="Google Shape;178;p11"/>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79" name="Google Shape;179;p11"/>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80" name="Google Shape;180;p11"/>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81" name="Google Shape;181;p11"/>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182" name="Google Shape;182;p11"/>
          <p:cNvCxnSpPr/>
          <p:nvPr/>
        </p:nvCxnSpPr>
        <p:spPr>
          <a:xfrm rot="10800000">
            <a:off x="8875932" y="3756616"/>
            <a:ext cx="0" cy="906600"/>
          </a:xfrm>
          <a:prstGeom prst="straightConnector1">
            <a:avLst/>
          </a:prstGeom>
          <a:noFill/>
          <a:ln cap="flat" cmpd="sng" w="9525">
            <a:solidFill>
              <a:srgbClr val="132BCA"/>
            </a:solidFill>
            <a:prstDash val="solid"/>
            <a:round/>
            <a:headEnd len="sm" w="sm" type="none"/>
            <a:tailEnd len="sm" w="sm" type="none"/>
          </a:ln>
        </p:spPr>
      </p:cxnSp>
      <p:sp>
        <p:nvSpPr>
          <p:cNvPr id="183" name="Google Shape;183;p11"/>
          <p:cNvSpPr txBox="1"/>
          <p:nvPr/>
        </p:nvSpPr>
        <p:spPr>
          <a:xfrm>
            <a:off x="495300" y="4764325"/>
            <a:ext cx="2008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184" name="Google Shape;184;p11"/>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185" name="Google Shape;185;p11"/>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ullet Points Blue">
  <p:cSld name="TITLE_AND_TWO_COLUMNS_4_1">
    <p:bg>
      <p:bgPr>
        <a:solidFill>
          <a:schemeClr val="dk1"/>
        </a:solidFill>
      </p:bgPr>
    </p:bg>
    <p:spTree>
      <p:nvGrpSpPr>
        <p:cNvPr id="186" name="Shape 186"/>
        <p:cNvGrpSpPr/>
        <p:nvPr/>
      </p:nvGrpSpPr>
      <p:grpSpPr>
        <a:xfrm>
          <a:off x="0" y="0"/>
          <a:ext cx="0" cy="0"/>
          <a:chOff x="0" y="0"/>
          <a:chExt cx="0" cy="0"/>
        </a:xfrm>
      </p:grpSpPr>
      <p:sp>
        <p:nvSpPr>
          <p:cNvPr id="187" name="Google Shape;187;p12"/>
          <p:cNvSpPr txBox="1"/>
          <p:nvPr>
            <p:ph idx="1" type="body"/>
          </p:nvPr>
        </p:nvSpPr>
        <p:spPr>
          <a:xfrm>
            <a:off x="495300" y="1744825"/>
            <a:ext cx="7977300" cy="27891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Clr>
                <a:srgbClr val="132BCA"/>
              </a:buClr>
              <a:buSzPts val="1400"/>
              <a:buFont typeface="Work Sans"/>
              <a:buChar char="●"/>
              <a:defRPr sz="1400">
                <a:solidFill>
                  <a:srgbClr val="000000"/>
                </a:solidFill>
                <a:latin typeface="Work Sans"/>
                <a:ea typeface="Work Sans"/>
                <a:cs typeface="Work Sans"/>
                <a:sym typeface="Work Sans"/>
              </a:defRPr>
            </a:lvl1pPr>
            <a:lvl2pPr indent="-317500" lvl="1" marL="914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2pPr>
            <a:lvl3pPr indent="-317500" lvl="2" marL="1371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3pPr>
            <a:lvl4pPr indent="-317500" lvl="3" marL="1828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4pPr>
            <a:lvl5pPr indent="-317500" lvl="4" marL="22860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5pPr>
            <a:lvl6pPr indent="-317500" lvl="5" marL="27432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6pPr>
            <a:lvl7pPr indent="-317500" lvl="6" marL="3200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7pPr>
            <a:lvl8pPr indent="-317500" lvl="7" marL="3657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8pPr>
            <a:lvl9pPr indent="-317500" lvl="8" marL="4114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9pPr>
          </a:lstStyle>
          <a:p/>
        </p:txBody>
      </p:sp>
      <p:grpSp>
        <p:nvGrpSpPr>
          <p:cNvPr id="188" name="Google Shape;188;p12"/>
          <p:cNvGrpSpPr/>
          <p:nvPr/>
        </p:nvGrpSpPr>
        <p:grpSpPr>
          <a:xfrm>
            <a:off x="8766618" y="135031"/>
            <a:ext cx="218608" cy="325551"/>
            <a:chOff x="238125" y="2335850"/>
            <a:chExt cx="671400" cy="999850"/>
          </a:xfrm>
        </p:grpSpPr>
        <p:sp>
          <p:nvSpPr>
            <p:cNvPr id="189" name="Google Shape;189;p12"/>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0" name="Google Shape;190;p12"/>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1" name="Google Shape;191;p12"/>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2" name="Google Shape;192;p12"/>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3" name="Google Shape;193;p12"/>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4" name="Google Shape;194;p12"/>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5" name="Google Shape;195;p12"/>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196" name="Google Shape;196;p12"/>
          <p:cNvCxnSpPr/>
          <p:nvPr/>
        </p:nvCxnSpPr>
        <p:spPr>
          <a:xfrm rot="10800000">
            <a:off x="8875932" y="3756616"/>
            <a:ext cx="0" cy="906600"/>
          </a:xfrm>
          <a:prstGeom prst="straightConnector1">
            <a:avLst/>
          </a:prstGeom>
          <a:noFill/>
          <a:ln cap="flat" cmpd="sng" w="9525">
            <a:solidFill>
              <a:srgbClr val="132BCA"/>
            </a:solidFill>
            <a:prstDash val="solid"/>
            <a:round/>
            <a:headEnd len="sm" w="sm" type="none"/>
            <a:tailEnd len="sm" w="sm" type="none"/>
          </a:ln>
        </p:spPr>
      </p:cxnSp>
      <p:sp>
        <p:nvSpPr>
          <p:cNvPr id="197" name="Google Shape;197;p12"/>
          <p:cNvSpPr txBox="1"/>
          <p:nvPr/>
        </p:nvSpPr>
        <p:spPr>
          <a:xfrm>
            <a:off x="495300" y="4764325"/>
            <a:ext cx="19596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198" name="Google Shape;198;p12"/>
          <p:cNvPicPr preferRelativeResize="0"/>
          <p:nvPr/>
        </p:nvPicPr>
        <p:blipFill rotWithShape="1">
          <a:blip r:embed="rId2">
            <a:alphaModFix/>
          </a:blip>
          <a:srcRect b="0" l="0" r="0" t="0"/>
          <a:stretch/>
        </p:blipFill>
        <p:spPr>
          <a:xfrm>
            <a:off x="571500" y="533400"/>
            <a:ext cx="3714900" cy="85675"/>
          </a:xfrm>
          <a:prstGeom prst="rect">
            <a:avLst/>
          </a:prstGeom>
          <a:noFill/>
          <a:ln>
            <a:noFill/>
          </a:ln>
        </p:spPr>
      </p:pic>
      <p:pic>
        <p:nvPicPr>
          <p:cNvPr id="199" name="Google Shape;199;p12"/>
          <p:cNvPicPr preferRelativeResize="0"/>
          <p:nvPr/>
        </p:nvPicPr>
        <p:blipFill rotWithShape="1">
          <a:blip r:embed="rId2">
            <a:alphaModFix/>
          </a:blip>
          <a:srcRect b="0" l="0" r="0" t="0"/>
          <a:stretch/>
        </p:blipFill>
        <p:spPr>
          <a:xfrm>
            <a:off x="3924300" y="533400"/>
            <a:ext cx="3714900" cy="85675"/>
          </a:xfrm>
          <a:prstGeom prst="rect">
            <a:avLst/>
          </a:prstGeom>
          <a:noFill/>
          <a:ln>
            <a:noFill/>
          </a:ln>
        </p:spPr>
      </p:pic>
      <p:pic>
        <p:nvPicPr>
          <p:cNvPr id="200" name="Google Shape;200;p12"/>
          <p:cNvPicPr preferRelativeResize="0"/>
          <p:nvPr/>
        </p:nvPicPr>
        <p:blipFill rotWithShape="1">
          <a:blip r:embed="rId2">
            <a:alphaModFix/>
          </a:blip>
          <a:srcRect b="0" l="0" r="0" t="0"/>
          <a:stretch/>
        </p:blipFill>
        <p:spPr>
          <a:xfrm>
            <a:off x="4757700" y="533400"/>
            <a:ext cx="3714900" cy="85675"/>
          </a:xfrm>
          <a:prstGeom prst="rect">
            <a:avLst/>
          </a:prstGeom>
          <a:noFill/>
          <a:ln>
            <a:noFill/>
          </a:ln>
        </p:spPr>
      </p:pic>
      <p:sp>
        <p:nvSpPr>
          <p:cNvPr id="201" name="Google Shape;201;p12"/>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02" name="Google Shape;202;p12"/>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One Column and Photo Yellow">
  <p:cSld name="TITLE_AND_BODY_1_1">
    <p:bg>
      <p:bgPr>
        <a:solidFill>
          <a:schemeClr val="dk1"/>
        </a:solidFill>
      </p:bgPr>
    </p:bg>
    <p:spTree>
      <p:nvGrpSpPr>
        <p:cNvPr id="203" name="Shape 203"/>
        <p:cNvGrpSpPr/>
        <p:nvPr/>
      </p:nvGrpSpPr>
      <p:grpSpPr>
        <a:xfrm>
          <a:off x="0" y="0"/>
          <a:ext cx="0" cy="0"/>
          <a:chOff x="0" y="0"/>
          <a:chExt cx="0" cy="0"/>
        </a:xfrm>
      </p:grpSpPr>
      <p:grpSp>
        <p:nvGrpSpPr>
          <p:cNvPr id="204" name="Google Shape;204;p13"/>
          <p:cNvGrpSpPr/>
          <p:nvPr/>
        </p:nvGrpSpPr>
        <p:grpSpPr>
          <a:xfrm>
            <a:off x="8766618" y="135031"/>
            <a:ext cx="218608" cy="325551"/>
            <a:chOff x="238125" y="2335850"/>
            <a:chExt cx="671400" cy="999850"/>
          </a:xfrm>
        </p:grpSpPr>
        <p:sp>
          <p:nvSpPr>
            <p:cNvPr id="205" name="Google Shape;205;p13"/>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06" name="Google Shape;206;p13"/>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07" name="Google Shape;207;p13"/>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08" name="Google Shape;208;p13"/>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09" name="Google Shape;209;p13"/>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10" name="Google Shape;210;p13"/>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11" name="Google Shape;211;p13"/>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212" name="Google Shape;212;p13"/>
          <p:cNvCxnSpPr/>
          <p:nvPr/>
        </p:nvCxnSpPr>
        <p:spPr>
          <a:xfrm rot="10800000">
            <a:off x="8875932" y="3756616"/>
            <a:ext cx="0" cy="906600"/>
          </a:xfrm>
          <a:prstGeom prst="straightConnector1">
            <a:avLst/>
          </a:prstGeom>
          <a:noFill/>
          <a:ln cap="flat" cmpd="sng" w="9525">
            <a:solidFill>
              <a:srgbClr val="FFBE16"/>
            </a:solidFill>
            <a:prstDash val="solid"/>
            <a:round/>
            <a:headEnd len="sm" w="sm" type="none"/>
            <a:tailEnd len="sm" w="sm" type="none"/>
          </a:ln>
        </p:spPr>
      </p:cxnSp>
      <p:sp>
        <p:nvSpPr>
          <p:cNvPr id="213" name="Google Shape;213;p13"/>
          <p:cNvSpPr txBox="1"/>
          <p:nvPr/>
        </p:nvSpPr>
        <p:spPr>
          <a:xfrm>
            <a:off x="495300" y="4764325"/>
            <a:ext cx="24078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214" name="Google Shape;214;p13"/>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pic>
        <p:nvPicPr>
          <p:cNvPr id="215" name="Google Shape;215;p13"/>
          <p:cNvPicPr preferRelativeResize="0"/>
          <p:nvPr/>
        </p:nvPicPr>
        <p:blipFill rotWithShape="1">
          <a:blip r:embed="rId2">
            <a:alphaModFix/>
          </a:blip>
          <a:srcRect b="0" l="0" r="0" t="0"/>
          <a:stretch/>
        </p:blipFill>
        <p:spPr>
          <a:xfrm>
            <a:off x="562100" y="533400"/>
            <a:ext cx="3724300" cy="85675"/>
          </a:xfrm>
          <a:prstGeom prst="rect">
            <a:avLst/>
          </a:prstGeom>
          <a:noFill/>
          <a:ln>
            <a:noFill/>
          </a:ln>
        </p:spPr>
      </p:pic>
      <p:sp>
        <p:nvSpPr>
          <p:cNvPr id="216" name="Google Shape;216;p13"/>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17" name="Google Shape;217;p13"/>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extLst>
    <p:ext uri="{DCECCB84-F9BA-43D5-87BE-67443E8EF086}">
      <p15:sldGuideLst>
        <p15:guide id="1">
          <p15:clr>
            <a:srgbClr val="FA7B17"/>
          </p15:clr>
        </p15:guide>
        <p15:guide id="2">
          <p15:clr>
            <a:srgbClr val="FA7B17"/>
          </p15:clr>
        </p15:guide>
        <p15:guide id="3" pos="360">
          <p15:clr>
            <a:srgbClr val="FA7B17"/>
          </p15:clr>
        </p15:guide>
        <p15:guide id="4" pos="5400">
          <p15:clr>
            <a:srgbClr val="FA7B17"/>
          </p15:clr>
        </p15:guide>
        <p15:guide id="5" pos="2880">
          <p15:clr>
            <a:srgbClr val="FA7B17"/>
          </p15:clr>
        </p15:guide>
        <p15:guide id="6" pos="2700">
          <p15:clr>
            <a:srgbClr val="FA7B17"/>
          </p15:clr>
        </p15:guide>
        <p15:guide id="7" pos="3060">
          <p15:clr>
            <a:srgbClr val="FA7B17"/>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Yellow">
  <p:cSld name="TITLE_AND_TWO_COLUMNS_2">
    <p:bg>
      <p:bgPr>
        <a:solidFill>
          <a:schemeClr val="dk1"/>
        </a:solidFill>
      </p:bgPr>
    </p:bg>
    <p:spTree>
      <p:nvGrpSpPr>
        <p:cNvPr id="218" name="Shape 218"/>
        <p:cNvGrpSpPr/>
        <p:nvPr/>
      </p:nvGrpSpPr>
      <p:grpSpPr>
        <a:xfrm>
          <a:off x="0" y="0"/>
          <a:ext cx="0" cy="0"/>
          <a:chOff x="0" y="0"/>
          <a:chExt cx="0" cy="0"/>
        </a:xfrm>
      </p:grpSpPr>
      <p:sp>
        <p:nvSpPr>
          <p:cNvPr id="219" name="Google Shape;219;p14"/>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sp>
        <p:nvSpPr>
          <p:cNvPr id="220" name="Google Shape;220;p14"/>
          <p:cNvSpPr txBox="1"/>
          <p:nvPr>
            <p:ph idx="2" type="body"/>
          </p:nvPr>
        </p:nvSpPr>
        <p:spPr>
          <a:xfrm>
            <a:off x="496695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pic>
        <p:nvPicPr>
          <p:cNvPr id="221" name="Google Shape;221;p14"/>
          <p:cNvPicPr preferRelativeResize="0"/>
          <p:nvPr/>
        </p:nvPicPr>
        <p:blipFill rotWithShape="1">
          <a:blip r:embed="rId2">
            <a:alphaModFix/>
          </a:blip>
          <a:srcRect b="0" l="0" r="0" t="0"/>
          <a:stretch/>
        </p:blipFill>
        <p:spPr>
          <a:xfrm>
            <a:off x="562100" y="533400"/>
            <a:ext cx="3724300" cy="85675"/>
          </a:xfrm>
          <a:prstGeom prst="rect">
            <a:avLst/>
          </a:prstGeom>
          <a:noFill/>
          <a:ln>
            <a:noFill/>
          </a:ln>
        </p:spPr>
      </p:pic>
      <p:grpSp>
        <p:nvGrpSpPr>
          <p:cNvPr id="222" name="Google Shape;222;p14"/>
          <p:cNvGrpSpPr/>
          <p:nvPr/>
        </p:nvGrpSpPr>
        <p:grpSpPr>
          <a:xfrm>
            <a:off x="8766618" y="135031"/>
            <a:ext cx="218608" cy="325551"/>
            <a:chOff x="238125" y="2335850"/>
            <a:chExt cx="671400" cy="999850"/>
          </a:xfrm>
        </p:grpSpPr>
        <p:sp>
          <p:nvSpPr>
            <p:cNvPr id="223" name="Google Shape;223;p14"/>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4" name="Google Shape;224;p14"/>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5" name="Google Shape;225;p14"/>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6" name="Google Shape;226;p14"/>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7" name="Google Shape;227;p14"/>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8" name="Google Shape;228;p14"/>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9" name="Google Shape;229;p14"/>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230" name="Google Shape;230;p14"/>
          <p:cNvCxnSpPr/>
          <p:nvPr/>
        </p:nvCxnSpPr>
        <p:spPr>
          <a:xfrm rot="10800000">
            <a:off x="8875932" y="3756616"/>
            <a:ext cx="0" cy="906600"/>
          </a:xfrm>
          <a:prstGeom prst="straightConnector1">
            <a:avLst/>
          </a:prstGeom>
          <a:noFill/>
          <a:ln cap="flat" cmpd="sng" w="9525">
            <a:solidFill>
              <a:srgbClr val="FFBE16"/>
            </a:solidFill>
            <a:prstDash val="solid"/>
            <a:round/>
            <a:headEnd len="sm" w="sm" type="none"/>
            <a:tailEnd len="sm" w="sm" type="none"/>
          </a:ln>
        </p:spPr>
      </p:cxnSp>
      <p:sp>
        <p:nvSpPr>
          <p:cNvPr id="231" name="Google Shape;231;p14"/>
          <p:cNvSpPr txBox="1"/>
          <p:nvPr/>
        </p:nvSpPr>
        <p:spPr>
          <a:xfrm>
            <a:off x="495300" y="4764325"/>
            <a:ext cx="21252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232" name="Google Shape;232;p14"/>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33" name="Google Shape;233;p14"/>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ullet Points Yellow">
  <p:cSld name="TITLE_AND_TWO_COLUMNS_4_1_1">
    <p:bg>
      <p:bgPr>
        <a:solidFill>
          <a:schemeClr val="dk1"/>
        </a:solidFill>
      </p:bgPr>
    </p:bg>
    <p:spTree>
      <p:nvGrpSpPr>
        <p:cNvPr id="234" name="Shape 234"/>
        <p:cNvGrpSpPr/>
        <p:nvPr/>
      </p:nvGrpSpPr>
      <p:grpSpPr>
        <a:xfrm>
          <a:off x="0" y="0"/>
          <a:ext cx="0" cy="0"/>
          <a:chOff x="0" y="0"/>
          <a:chExt cx="0" cy="0"/>
        </a:xfrm>
      </p:grpSpPr>
      <p:sp>
        <p:nvSpPr>
          <p:cNvPr id="235" name="Google Shape;235;p15"/>
          <p:cNvSpPr txBox="1"/>
          <p:nvPr>
            <p:ph idx="1" type="body"/>
          </p:nvPr>
        </p:nvSpPr>
        <p:spPr>
          <a:xfrm>
            <a:off x="495300" y="1744825"/>
            <a:ext cx="7977300" cy="27891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Clr>
                <a:srgbClr val="000000"/>
              </a:buClr>
              <a:buSzPts val="1400"/>
              <a:buFont typeface="Work Sans"/>
              <a:buChar char="●"/>
              <a:defRPr sz="1400">
                <a:solidFill>
                  <a:srgbClr val="000000"/>
                </a:solidFill>
                <a:latin typeface="Work Sans"/>
                <a:ea typeface="Work Sans"/>
                <a:cs typeface="Work Sans"/>
                <a:sym typeface="Work Sans"/>
              </a:defRPr>
            </a:lvl1pPr>
            <a:lvl2pPr indent="-317500" lvl="1" marL="914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2pPr>
            <a:lvl3pPr indent="-317500" lvl="2" marL="1371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3pPr>
            <a:lvl4pPr indent="-317500" lvl="3" marL="1828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4pPr>
            <a:lvl5pPr indent="-317500" lvl="4" marL="22860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5pPr>
            <a:lvl6pPr indent="-317500" lvl="5" marL="27432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6pPr>
            <a:lvl7pPr indent="-317500" lvl="6" marL="3200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7pPr>
            <a:lvl8pPr indent="-317500" lvl="7" marL="3657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8pPr>
            <a:lvl9pPr indent="-317500" lvl="8" marL="4114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9pPr>
          </a:lstStyle>
          <a:p/>
        </p:txBody>
      </p:sp>
      <p:grpSp>
        <p:nvGrpSpPr>
          <p:cNvPr id="236" name="Google Shape;236;p15"/>
          <p:cNvGrpSpPr/>
          <p:nvPr/>
        </p:nvGrpSpPr>
        <p:grpSpPr>
          <a:xfrm>
            <a:off x="8766618" y="135031"/>
            <a:ext cx="218608" cy="325551"/>
            <a:chOff x="238125" y="2335850"/>
            <a:chExt cx="671400" cy="999850"/>
          </a:xfrm>
        </p:grpSpPr>
        <p:sp>
          <p:nvSpPr>
            <p:cNvPr id="237" name="Google Shape;237;p15"/>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38" name="Google Shape;238;p15"/>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39" name="Google Shape;239;p15"/>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40" name="Google Shape;240;p15"/>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41" name="Google Shape;241;p15"/>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42" name="Google Shape;242;p15"/>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43" name="Google Shape;243;p15"/>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244" name="Google Shape;244;p15"/>
          <p:cNvCxnSpPr/>
          <p:nvPr/>
        </p:nvCxnSpPr>
        <p:spPr>
          <a:xfrm rot="10800000">
            <a:off x="8875932" y="3756616"/>
            <a:ext cx="0" cy="906600"/>
          </a:xfrm>
          <a:prstGeom prst="straightConnector1">
            <a:avLst/>
          </a:prstGeom>
          <a:noFill/>
          <a:ln cap="flat" cmpd="sng" w="9525">
            <a:solidFill>
              <a:srgbClr val="FFBE16"/>
            </a:solidFill>
            <a:prstDash val="solid"/>
            <a:round/>
            <a:headEnd len="sm" w="sm" type="none"/>
            <a:tailEnd len="sm" w="sm" type="none"/>
          </a:ln>
        </p:spPr>
      </p:cxnSp>
      <p:sp>
        <p:nvSpPr>
          <p:cNvPr id="245" name="Google Shape;245;p15"/>
          <p:cNvSpPr txBox="1"/>
          <p:nvPr/>
        </p:nvSpPr>
        <p:spPr>
          <a:xfrm>
            <a:off x="495300" y="4764325"/>
            <a:ext cx="2028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246" name="Google Shape;246;p15"/>
          <p:cNvPicPr preferRelativeResize="0"/>
          <p:nvPr/>
        </p:nvPicPr>
        <p:blipFill rotWithShape="1">
          <a:blip r:embed="rId2">
            <a:alphaModFix/>
          </a:blip>
          <a:srcRect b="0" l="0" r="0" t="0"/>
          <a:stretch/>
        </p:blipFill>
        <p:spPr>
          <a:xfrm>
            <a:off x="562100" y="533400"/>
            <a:ext cx="3724300" cy="85675"/>
          </a:xfrm>
          <a:prstGeom prst="rect">
            <a:avLst/>
          </a:prstGeom>
          <a:noFill/>
          <a:ln>
            <a:noFill/>
          </a:ln>
        </p:spPr>
      </p:pic>
      <p:pic>
        <p:nvPicPr>
          <p:cNvPr id="247" name="Google Shape;247;p15"/>
          <p:cNvPicPr preferRelativeResize="0"/>
          <p:nvPr/>
        </p:nvPicPr>
        <p:blipFill rotWithShape="1">
          <a:blip r:embed="rId2">
            <a:alphaModFix/>
          </a:blip>
          <a:srcRect b="0" l="0" r="0" t="0"/>
          <a:stretch/>
        </p:blipFill>
        <p:spPr>
          <a:xfrm>
            <a:off x="3791075" y="533400"/>
            <a:ext cx="3724300" cy="85675"/>
          </a:xfrm>
          <a:prstGeom prst="rect">
            <a:avLst/>
          </a:prstGeom>
          <a:noFill/>
          <a:ln>
            <a:noFill/>
          </a:ln>
        </p:spPr>
      </p:pic>
      <p:pic>
        <p:nvPicPr>
          <p:cNvPr id="248" name="Google Shape;248;p15"/>
          <p:cNvPicPr preferRelativeResize="0"/>
          <p:nvPr/>
        </p:nvPicPr>
        <p:blipFill rotWithShape="1">
          <a:blip r:embed="rId2">
            <a:alphaModFix/>
          </a:blip>
          <a:srcRect b="0" l="0" r="0" t="0"/>
          <a:stretch/>
        </p:blipFill>
        <p:spPr>
          <a:xfrm>
            <a:off x="4748150" y="533400"/>
            <a:ext cx="3724300" cy="85675"/>
          </a:xfrm>
          <a:prstGeom prst="rect">
            <a:avLst/>
          </a:prstGeom>
          <a:noFill/>
          <a:ln>
            <a:noFill/>
          </a:ln>
        </p:spPr>
      </p:pic>
      <p:sp>
        <p:nvSpPr>
          <p:cNvPr id="249" name="Google Shape;249;p15"/>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50" name="Google Shape;250;p15"/>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One Column and Photo Green">
  <p:cSld name="TITLE_AND_BODY_1_1_1_1">
    <p:bg>
      <p:bgPr>
        <a:solidFill>
          <a:schemeClr val="dk1"/>
        </a:solidFill>
      </p:bgPr>
    </p:bg>
    <p:spTree>
      <p:nvGrpSpPr>
        <p:cNvPr id="251" name="Shape 251"/>
        <p:cNvGrpSpPr/>
        <p:nvPr/>
      </p:nvGrpSpPr>
      <p:grpSpPr>
        <a:xfrm>
          <a:off x="0" y="0"/>
          <a:ext cx="0" cy="0"/>
          <a:chOff x="0" y="0"/>
          <a:chExt cx="0" cy="0"/>
        </a:xfrm>
      </p:grpSpPr>
      <p:grpSp>
        <p:nvGrpSpPr>
          <p:cNvPr id="252" name="Google Shape;252;p16"/>
          <p:cNvGrpSpPr/>
          <p:nvPr/>
        </p:nvGrpSpPr>
        <p:grpSpPr>
          <a:xfrm>
            <a:off x="8766618" y="135031"/>
            <a:ext cx="218608" cy="325551"/>
            <a:chOff x="238125" y="2335850"/>
            <a:chExt cx="671400" cy="999850"/>
          </a:xfrm>
        </p:grpSpPr>
        <p:sp>
          <p:nvSpPr>
            <p:cNvPr id="253" name="Google Shape;253;p16"/>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54" name="Google Shape;254;p16"/>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55" name="Google Shape;255;p16"/>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56" name="Google Shape;256;p16"/>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57" name="Google Shape;257;p16"/>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58" name="Google Shape;258;p16"/>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59" name="Google Shape;259;p16"/>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260" name="Google Shape;260;p16"/>
          <p:cNvCxnSpPr/>
          <p:nvPr/>
        </p:nvCxnSpPr>
        <p:spPr>
          <a:xfrm rot="10800000">
            <a:off x="8875932" y="3756616"/>
            <a:ext cx="0" cy="906600"/>
          </a:xfrm>
          <a:prstGeom prst="straightConnector1">
            <a:avLst/>
          </a:prstGeom>
          <a:noFill/>
          <a:ln cap="flat" cmpd="sng" w="9525">
            <a:solidFill>
              <a:srgbClr val="0AB28A"/>
            </a:solidFill>
            <a:prstDash val="solid"/>
            <a:round/>
            <a:headEnd len="sm" w="sm" type="none"/>
            <a:tailEnd len="sm" w="sm" type="none"/>
          </a:ln>
        </p:spPr>
      </p:cxnSp>
      <p:sp>
        <p:nvSpPr>
          <p:cNvPr id="261" name="Google Shape;261;p16"/>
          <p:cNvSpPr txBox="1"/>
          <p:nvPr/>
        </p:nvSpPr>
        <p:spPr>
          <a:xfrm>
            <a:off x="495300" y="4764325"/>
            <a:ext cx="21741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262" name="Google Shape;262;p16"/>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pic>
        <p:nvPicPr>
          <p:cNvPr id="263" name="Google Shape;263;p16"/>
          <p:cNvPicPr preferRelativeResize="0"/>
          <p:nvPr/>
        </p:nvPicPr>
        <p:blipFill rotWithShape="1">
          <a:blip r:embed="rId2">
            <a:alphaModFix/>
          </a:blip>
          <a:srcRect b="0" l="0" r="0" t="0"/>
          <a:stretch/>
        </p:blipFill>
        <p:spPr>
          <a:xfrm>
            <a:off x="560750" y="536775"/>
            <a:ext cx="3724425" cy="85675"/>
          </a:xfrm>
          <a:prstGeom prst="rect">
            <a:avLst/>
          </a:prstGeom>
          <a:noFill/>
          <a:ln>
            <a:noFill/>
          </a:ln>
        </p:spPr>
      </p:pic>
      <p:sp>
        <p:nvSpPr>
          <p:cNvPr id="264" name="Google Shape;264;p16"/>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65" name="Google Shape;265;p16"/>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extLst>
    <p:ext uri="{DCECCB84-F9BA-43D5-87BE-67443E8EF086}">
      <p15:sldGuideLst>
        <p15:guide id="1">
          <p15:clr>
            <a:srgbClr val="FA7B17"/>
          </p15:clr>
        </p15:guide>
        <p15:guide id="2">
          <p15:clr>
            <a:srgbClr val="FA7B17"/>
          </p15:clr>
        </p15:guide>
        <p15:guide id="3" pos="360">
          <p15:clr>
            <a:srgbClr val="FA7B17"/>
          </p15:clr>
        </p15:guide>
        <p15:guide id="4" pos="5400">
          <p15:clr>
            <a:srgbClr val="FA7B17"/>
          </p15:clr>
        </p15:guide>
        <p15:guide id="5" pos="2880">
          <p15:clr>
            <a:srgbClr val="FA7B17"/>
          </p15:clr>
        </p15:guide>
        <p15:guide id="6" pos="2700">
          <p15:clr>
            <a:srgbClr val="FA7B17"/>
          </p15:clr>
        </p15:guide>
        <p15:guide id="7" pos="3060">
          <p15:clr>
            <a:srgbClr val="FA7B17"/>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Two Columns Green">
  <p:cSld name="TITLE_AND_TWO_COLUMNS_3_1">
    <p:bg>
      <p:bgPr>
        <a:solidFill>
          <a:schemeClr val="dk1"/>
        </a:solidFill>
      </p:bgPr>
    </p:bg>
    <p:spTree>
      <p:nvGrpSpPr>
        <p:cNvPr id="266" name="Shape 266"/>
        <p:cNvGrpSpPr/>
        <p:nvPr/>
      </p:nvGrpSpPr>
      <p:grpSpPr>
        <a:xfrm>
          <a:off x="0" y="0"/>
          <a:ext cx="0" cy="0"/>
          <a:chOff x="0" y="0"/>
          <a:chExt cx="0" cy="0"/>
        </a:xfrm>
      </p:grpSpPr>
      <p:sp>
        <p:nvSpPr>
          <p:cNvPr id="267" name="Google Shape;267;p17"/>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sp>
        <p:nvSpPr>
          <p:cNvPr id="268" name="Google Shape;268;p17"/>
          <p:cNvSpPr txBox="1"/>
          <p:nvPr>
            <p:ph idx="2" type="body"/>
          </p:nvPr>
        </p:nvSpPr>
        <p:spPr>
          <a:xfrm>
            <a:off x="496695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grpSp>
        <p:nvGrpSpPr>
          <p:cNvPr id="269" name="Google Shape;269;p17"/>
          <p:cNvGrpSpPr/>
          <p:nvPr/>
        </p:nvGrpSpPr>
        <p:grpSpPr>
          <a:xfrm>
            <a:off x="8766618" y="135031"/>
            <a:ext cx="218608" cy="325551"/>
            <a:chOff x="238125" y="2335850"/>
            <a:chExt cx="671400" cy="999850"/>
          </a:xfrm>
        </p:grpSpPr>
        <p:sp>
          <p:nvSpPr>
            <p:cNvPr id="270" name="Google Shape;270;p17"/>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71" name="Google Shape;271;p17"/>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72" name="Google Shape;272;p17"/>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73" name="Google Shape;273;p17"/>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74" name="Google Shape;274;p17"/>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75" name="Google Shape;275;p17"/>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76" name="Google Shape;276;p17"/>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277" name="Google Shape;277;p17"/>
          <p:cNvCxnSpPr/>
          <p:nvPr/>
        </p:nvCxnSpPr>
        <p:spPr>
          <a:xfrm rot="10800000">
            <a:off x="8875932" y="3756616"/>
            <a:ext cx="0" cy="906600"/>
          </a:xfrm>
          <a:prstGeom prst="straightConnector1">
            <a:avLst/>
          </a:prstGeom>
          <a:noFill/>
          <a:ln cap="flat" cmpd="sng" w="9525">
            <a:solidFill>
              <a:srgbClr val="0AB28A"/>
            </a:solidFill>
            <a:prstDash val="solid"/>
            <a:round/>
            <a:headEnd len="sm" w="sm" type="none"/>
            <a:tailEnd len="sm" w="sm" type="none"/>
          </a:ln>
        </p:spPr>
      </p:cxnSp>
      <p:sp>
        <p:nvSpPr>
          <p:cNvPr id="278" name="Google Shape;278;p17"/>
          <p:cNvSpPr txBox="1"/>
          <p:nvPr/>
        </p:nvSpPr>
        <p:spPr>
          <a:xfrm>
            <a:off x="495300" y="4764325"/>
            <a:ext cx="21351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279" name="Google Shape;279;p17"/>
          <p:cNvPicPr preferRelativeResize="0"/>
          <p:nvPr/>
        </p:nvPicPr>
        <p:blipFill rotWithShape="1">
          <a:blip r:embed="rId2">
            <a:alphaModFix/>
          </a:blip>
          <a:srcRect b="0" l="0" r="0" t="0"/>
          <a:stretch/>
        </p:blipFill>
        <p:spPr>
          <a:xfrm>
            <a:off x="560750" y="536775"/>
            <a:ext cx="3724425" cy="85675"/>
          </a:xfrm>
          <a:prstGeom prst="rect">
            <a:avLst/>
          </a:prstGeom>
          <a:noFill/>
          <a:ln>
            <a:noFill/>
          </a:ln>
        </p:spPr>
      </p:pic>
      <p:sp>
        <p:nvSpPr>
          <p:cNvPr id="280" name="Google Shape;280;p17"/>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81" name="Google Shape;281;p17"/>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ullet Points Green">
  <p:cSld name="TITLE_AND_TWO_COLUMNS_4_1_1_1_1">
    <p:bg>
      <p:bgPr>
        <a:solidFill>
          <a:schemeClr val="dk1"/>
        </a:solidFill>
      </p:bgPr>
    </p:bg>
    <p:spTree>
      <p:nvGrpSpPr>
        <p:cNvPr id="282" name="Shape 282"/>
        <p:cNvGrpSpPr/>
        <p:nvPr/>
      </p:nvGrpSpPr>
      <p:grpSpPr>
        <a:xfrm>
          <a:off x="0" y="0"/>
          <a:ext cx="0" cy="0"/>
          <a:chOff x="0" y="0"/>
          <a:chExt cx="0" cy="0"/>
        </a:xfrm>
      </p:grpSpPr>
      <p:sp>
        <p:nvSpPr>
          <p:cNvPr id="283" name="Google Shape;283;p18"/>
          <p:cNvSpPr txBox="1"/>
          <p:nvPr>
            <p:ph idx="1" type="body"/>
          </p:nvPr>
        </p:nvSpPr>
        <p:spPr>
          <a:xfrm>
            <a:off x="495300" y="1744825"/>
            <a:ext cx="7977300" cy="27891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Clr>
                <a:srgbClr val="0AB28A"/>
              </a:buClr>
              <a:buSzPts val="1400"/>
              <a:buFont typeface="Work Sans"/>
              <a:buChar char="●"/>
              <a:defRPr sz="1400">
                <a:solidFill>
                  <a:srgbClr val="000000"/>
                </a:solidFill>
                <a:latin typeface="Work Sans"/>
                <a:ea typeface="Work Sans"/>
                <a:cs typeface="Work Sans"/>
                <a:sym typeface="Work Sans"/>
              </a:defRPr>
            </a:lvl1pPr>
            <a:lvl2pPr indent="-317500" lvl="1" marL="914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2pPr>
            <a:lvl3pPr indent="-317500" lvl="2" marL="1371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3pPr>
            <a:lvl4pPr indent="-317500" lvl="3" marL="1828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4pPr>
            <a:lvl5pPr indent="-317500" lvl="4" marL="22860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5pPr>
            <a:lvl6pPr indent="-317500" lvl="5" marL="27432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6pPr>
            <a:lvl7pPr indent="-317500" lvl="6" marL="3200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7pPr>
            <a:lvl8pPr indent="-317500" lvl="7" marL="3657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8pPr>
            <a:lvl9pPr indent="-317500" lvl="8" marL="4114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9pPr>
          </a:lstStyle>
          <a:p/>
        </p:txBody>
      </p:sp>
      <p:grpSp>
        <p:nvGrpSpPr>
          <p:cNvPr id="284" name="Google Shape;284;p18"/>
          <p:cNvGrpSpPr/>
          <p:nvPr/>
        </p:nvGrpSpPr>
        <p:grpSpPr>
          <a:xfrm>
            <a:off x="8766618" y="135031"/>
            <a:ext cx="218608" cy="325551"/>
            <a:chOff x="238125" y="2335850"/>
            <a:chExt cx="671400" cy="999850"/>
          </a:xfrm>
        </p:grpSpPr>
        <p:sp>
          <p:nvSpPr>
            <p:cNvPr id="285" name="Google Shape;285;p18"/>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86" name="Google Shape;286;p18"/>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87" name="Google Shape;287;p18"/>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88" name="Google Shape;288;p18"/>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89" name="Google Shape;289;p18"/>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90" name="Google Shape;290;p18"/>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91" name="Google Shape;291;p18"/>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292" name="Google Shape;292;p18"/>
          <p:cNvCxnSpPr/>
          <p:nvPr/>
        </p:nvCxnSpPr>
        <p:spPr>
          <a:xfrm rot="10800000">
            <a:off x="8875932" y="3756616"/>
            <a:ext cx="0" cy="906600"/>
          </a:xfrm>
          <a:prstGeom prst="straightConnector1">
            <a:avLst/>
          </a:prstGeom>
          <a:noFill/>
          <a:ln cap="flat" cmpd="sng" w="9525">
            <a:solidFill>
              <a:srgbClr val="0AB28A"/>
            </a:solidFill>
            <a:prstDash val="solid"/>
            <a:round/>
            <a:headEnd len="sm" w="sm" type="none"/>
            <a:tailEnd len="sm" w="sm" type="none"/>
          </a:ln>
        </p:spPr>
      </p:cxnSp>
      <p:sp>
        <p:nvSpPr>
          <p:cNvPr id="293" name="Google Shape;293;p18"/>
          <p:cNvSpPr txBox="1"/>
          <p:nvPr/>
        </p:nvSpPr>
        <p:spPr>
          <a:xfrm>
            <a:off x="495300" y="4764325"/>
            <a:ext cx="26124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294" name="Google Shape;294;p18"/>
          <p:cNvPicPr preferRelativeResize="0"/>
          <p:nvPr/>
        </p:nvPicPr>
        <p:blipFill rotWithShape="1">
          <a:blip r:embed="rId2">
            <a:alphaModFix/>
          </a:blip>
          <a:srcRect b="0" l="0" r="0" t="0"/>
          <a:stretch/>
        </p:blipFill>
        <p:spPr>
          <a:xfrm>
            <a:off x="560750" y="536775"/>
            <a:ext cx="3724425" cy="85675"/>
          </a:xfrm>
          <a:prstGeom prst="rect">
            <a:avLst/>
          </a:prstGeom>
          <a:noFill/>
          <a:ln>
            <a:noFill/>
          </a:ln>
        </p:spPr>
      </p:pic>
      <p:pic>
        <p:nvPicPr>
          <p:cNvPr id="295" name="Google Shape;295;p18"/>
          <p:cNvPicPr preferRelativeResize="0"/>
          <p:nvPr/>
        </p:nvPicPr>
        <p:blipFill rotWithShape="1">
          <a:blip r:embed="rId2">
            <a:alphaModFix/>
          </a:blip>
          <a:srcRect b="0" l="0" r="0" t="0"/>
          <a:stretch/>
        </p:blipFill>
        <p:spPr>
          <a:xfrm>
            <a:off x="3656375" y="533400"/>
            <a:ext cx="3724425" cy="85675"/>
          </a:xfrm>
          <a:prstGeom prst="rect">
            <a:avLst/>
          </a:prstGeom>
          <a:noFill/>
          <a:ln>
            <a:noFill/>
          </a:ln>
        </p:spPr>
      </p:pic>
      <p:pic>
        <p:nvPicPr>
          <p:cNvPr id="296" name="Google Shape;296;p18"/>
          <p:cNvPicPr preferRelativeResize="0"/>
          <p:nvPr/>
        </p:nvPicPr>
        <p:blipFill rotWithShape="1">
          <a:blip r:embed="rId2">
            <a:alphaModFix/>
          </a:blip>
          <a:srcRect b="0" l="0" r="0" t="0"/>
          <a:stretch/>
        </p:blipFill>
        <p:spPr>
          <a:xfrm>
            <a:off x="4748175" y="533400"/>
            <a:ext cx="3724425" cy="85675"/>
          </a:xfrm>
          <a:prstGeom prst="rect">
            <a:avLst/>
          </a:prstGeom>
          <a:noFill/>
          <a:ln>
            <a:noFill/>
          </a:ln>
        </p:spPr>
      </p:pic>
      <p:sp>
        <p:nvSpPr>
          <p:cNvPr id="297" name="Google Shape;297;p18"/>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298" name="Google Shape;298;p18"/>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One Column and Photo Orange">
  <p:cSld name="TITLE_AND_BODY_1_1_1">
    <p:bg>
      <p:bgPr>
        <a:solidFill>
          <a:schemeClr val="dk1"/>
        </a:solidFill>
      </p:bgPr>
    </p:bg>
    <p:spTree>
      <p:nvGrpSpPr>
        <p:cNvPr id="299" name="Shape 299"/>
        <p:cNvGrpSpPr/>
        <p:nvPr/>
      </p:nvGrpSpPr>
      <p:grpSpPr>
        <a:xfrm>
          <a:off x="0" y="0"/>
          <a:ext cx="0" cy="0"/>
          <a:chOff x="0" y="0"/>
          <a:chExt cx="0" cy="0"/>
        </a:xfrm>
      </p:grpSpPr>
      <p:grpSp>
        <p:nvGrpSpPr>
          <p:cNvPr id="300" name="Google Shape;300;p19"/>
          <p:cNvGrpSpPr/>
          <p:nvPr/>
        </p:nvGrpSpPr>
        <p:grpSpPr>
          <a:xfrm>
            <a:off x="8766618" y="135031"/>
            <a:ext cx="218608" cy="325551"/>
            <a:chOff x="238125" y="2335850"/>
            <a:chExt cx="671400" cy="999850"/>
          </a:xfrm>
        </p:grpSpPr>
        <p:sp>
          <p:nvSpPr>
            <p:cNvPr id="301" name="Google Shape;301;p19"/>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02" name="Google Shape;302;p19"/>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03" name="Google Shape;303;p19"/>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04" name="Google Shape;304;p19"/>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05" name="Google Shape;305;p19"/>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06" name="Google Shape;306;p19"/>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07" name="Google Shape;307;p19"/>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308" name="Google Shape;308;p19"/>
          <p:cNvCxnSpPr/>
          <p:nvPr/>
        </p:nvCxnSpPr>
        <p:spPr>
          <a:xfrm rot="10800000">
            <a:off x="8875932" y="3756616"/>
            <a:ext cx="0" cy="906600"/>
          </a:xfrm>
          <a:prstGeom prst="straightConnector1">
            <a:avLst/>
          </a:prstGeom>
          <a:noFill/>
          <a:ln cap="flat" cmpd="sng" w="9525">
            <a:solidFill>
              <a:srgbClr val="F98447"/>
            </a:solidFill>
            <a:prstDash val="solid"/>
            <a:round/>
            <a:headEnd len="sm" w="sm" type="none"/>
            <a:tailEnd len="sm" w="sm" type="none"/>
          </a:ln>
        </p:spPr>
      </p:cxnSp>
      <p:sp>
        <p:nvSpPr>
          <p:cNvPr id="309" name="Google Shape;309;p19"/>
          <p:cNvSpPr txBox="1"/>
          <p:nvPr/>
        </p:nvSpPr>
        <p:spPr>
          <a:xfrm>
            <a:off x="495300" y="4764325"/>
            <a:ext cx="2008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310" name="Google Shape;310;p19"/>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pic>
        <p:nvPicPr>
          <p:cNvPr id="311" name="Google Shape;311;p19"/>
          <p:cNvPicPr preferRelativeResize="0"/>
          <p:nvPr/>
        </p:nvPicPr>
        <p:blipFill rotWithShape="1">
          <a:blip r:embed="rId2">
            <a:alphaModFix/>
          </a:blip>
          <a:srcRect b="0" l="0" r="0" t="0"/>
          <a:stretch/>
        </p:blipFill>
        <p:spPr>
          <a:xfrm>
            <a:off x="561975" y="533400"/>
            <a:ext cx="3724425" cy="85675"/>
          </a:xfrm>
          <a:prstGeom prst="rect">
            <a:avLst/>
          </a:prstGeom>
          <a:noFill/>
          <a:ln>
            <a:noFill/>
          </a:ln>
        </p:spPr>
      </p:pic>
      <p:sp>
        <p:nvSpPr>
          <p:cNvPr id="312" name="Google Shape;312;p19"/>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313" name="Google Shape;313;p19"/>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extLst>
    <p:ext uri="{DCECCB84-F9BA-43D5-87BE-67443E8EF086}">
      <p15:sldGuideLst>
        <p15:guide id="1">
          <p15:clr>
            <a:srgbClr val="FA7B17"/>
          </p15:clr>
        </p15:guide>
        <p15:guide id="2">
          <p15:clr>
            <a:srgbClr val="FA7B17"/>
          </p15:clr>
        </p15:guide>
        <p15:guide id="3" pos="360">
          <p15:clr>
            <a:srgbClr val="FA7B17"/>
          </p15:clr>
        </p15:guide>
        <p15:guide id="4" pos="5400">
          <p15:clr>
            <a:srgbClr val="FA7B17"/>
          </p15:clr>
        </p15:guide>
        <p15:guide id="5" pos="2880">
          <p15:clr>
            <a:srgbClr val="FA7B17"/>
          </p15:clr>
        </p15:guide>
        <p15:guide id="6" pos="2700">
          <p15:clr>
            <a:srgbClr val="FA7B17"/>
          </p15:clr>
        </p15:guide>
        <p15:guide id="7" pos="3060">
          <p15:clr>
            <a:srgbClr val="FA7B17"/>
          </p15:clr>
        </p15:guide>
      </p15:sldGuideLst>
    </p:ext>
  </p:extLs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Two Columns Orange">
  <p:cSld name="TITLE_AND_TWO_COLUMNS_3">
    <p:bg>
      <p:bgPr>
        <a:solidFill>
          <a:schemeClr val="dk1"/>
        </a:solidFill>
      </p:bgPr>
    </p:bg>
    <p:spTree>
      <p:nvGrpSpPr>
        <p:cNvPr id="314" name="Shape 314"/>
        <p:cNvGrpSpPr/>
        <p:nvPr/>
      </p:nvGrpSpPr>
      <p:grpSpPr>
        <a:xfrm>
          <a:off x="0" y="0"/>
          <a:ext cx="0" cy="0"/>
          <a:chOff x="0" y="0"/>
          <a:chExt cx="0" cy="0"/>
        </a:xfrm>
      </p:grpSpPr>
      <p:sp>
        <p:nvSpPr>
          <p:cNvPr id="315" name="Google Shape;315;p20"/>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sp>
        <p:nvSpPr>
          <p:cNvPr id="316" name="Google Shape;316;p20"/>
          <p:cNvSpPr txBox="1"/>
          <p:nvPr>
            <p:ph idx="2" type="body"/>
          </p:nvPr>
        </p:nvSpPr>
        <p:spPr>
          <a:xfrm>
            <a:off x="496695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grpSp>
        <p:nvGrpSpPr>
          <p:cNvPr id="317" name="Google Shape;317;p20"/>
          <p:cNvGrpSpPr/>
          <p:nvPr/>
        </p:nvGrpSpPr>
        <p:grpSpPr>
          <a:xfrm>
            <a:off x="8766618" y="135031"/>
            <a:ext cx="218608" cy="325551"/>
            <a:chOff x="238125" y="2335850"/>
            <a:chExt cx="671400" cy="999850"/>
          </a:xfrm>
        </p:grpSpPr>
        <p:sp>
          <p:nvSpPr>
            <p:cNvPr id="318" name="Google Shape;318;p20"/>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19" name="Google Shape;319;p20"/>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20" name="Google Shape;320;p20"/>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21" name="Google Shape;321;p20"/>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22" name="Google Shape;322;p20"/>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23" name="Google Shape;323;p20"/>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24" name="Google Shape;324;p20"/>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325" name="Google Shape;325;p20"/>
          <p:cNvCxnSpPr/>
          <p:nvPr/>
        </p:nvCxnSpPr>
        <p:spPr>
          <a:xfrm rot="10800000">
            <a:off x="8875932" y="3756616"/>
            <a:ext cx="0" cy="906600"/>
          </a:xfrm>
          <a:prstGeom prst="straightConnector1">
            <a:avLst/>
          </a:prstGeom>
          <a:noFill/>
          <a:ln cap="flat" cmpd="sng" w="9525">
            <a:solidFill>
              <a:srgbClr val="F98447"/>
            </a:solidFill>
            <a:prstDash val="solid"/>
            <a:round/>
            <a:headEnd len="sm" w="sm" type="none"/>
            <a:tailEnd len="sm" w="sm" type="none"/>
          </a:ln>
        </p:spPr>
      </p:cxnSp>
      <p:sp>
        <p:nvSpPr>
          <p:cNvPr id="326" name="Google Shape;326;p20"/>
          <p:cNvSpPr txBox="1"/>
          <p:nvPr/>
        </p:nvSpPr>
        <p:spPr>
          <a:xfrm>
            <a:off x="495300" y="4764325"/>
            <a:ext cx="1872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327" name="Google Shape;327;p20"/>
          <p:cNvPicPr preferRelativeResize="0"/>
          <p:nvPr/>
        </p:nvPicPr>
        <p:blipFill rotWithShape="1">
          <a:blip r:embed="rId2">
            <a:alphaModFix/>
          </a:blip>
          <a:srcRect b="0" l="0" r="0" t="0"/>
          <a:stretch/>
        </p:blipFill>
        <p:spPr>
          <a:xfrm>
            <a:off x="561975" y="533400"/>
            <a:ext cx="3724425" cy="85675"/>
          </a:xfrm>
          <a:prstGeom prst="rect">
            <a:avLst/>
          </a:prstGeom>
          <a:noFill/>
          <a:ln>
            <a:noFill/>
          </a:ln>
        </p:spPr>
      </p:pic>
      <p:sp>
        <p:nvSpPr>
          <p:cNvPr id="328" name="Google Shape;328;p20"/>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329" name="Google Shape;329;p20"/>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Red" type="secHead">
  <p:cSld name="SECTION_HEADER">
    <p:bg>
      <p:bgPr>
        <a:solidFill>
          <a:srgbClr val="C31F48"/>
        </a:solidFill>
      </p:bgPr>
    </p:bg>
    <p:spTree>
      <p:nvGrpSpPr>
        <p:cNvPr id="13" name="Shape 13"/>
        <p:cNvGrpSpPr/>
        <p:nvPr/>
      </p:nvGrpSpPr>
      <p:grpSpPr>
        <a:xfrm>
          <a:off x="0" y="0"/>
          <a:ext cx="0" cy="0"/>
          <a:chOff x="0" y="0"/>
          <a:chExt cx="0" cy="0"/>
        </a:xfrm>
      </p:grpSpPr>
      <p:sp>
        <p:nvSpPr>
          <p:cNvPr id="14" name="Google Shape;14;p3"/>
          <p:cNvSpPr txBox="1"/>
          <p:nvPr>
            <p:ph idx="12" type="sldNum"/>
          </p:nvPr>
        </p:nvSpPr>
        <p:spPr>
          <a:xfrm>
            <a:off x="8777254" y="4663225"/>
            <a:ext cx="2403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grpSp>
        <p:nvGrpSpPr>
          <p:cNvPr id="15" name="Google Shape;15;p3"/>
          <p:cNvGrpSpPr/>
          <p:nvPr/>
        </p:nvGrpSpPr>
        <p:grpSpPr>
          <a:xfrm>
            <a:off x="8805453" y="130864"/>
            <a:ext cx="193565" cy="288257"/>
            <a:chOff x="238125" y="2335850"/>
            <a:chExt cx="671400" cy="999850"/>
          </a:xfrm>
        </p:grpSpPr>
        <p:sp>
          <p:nvSpPr>
            <p:cNvPr id="16" name="Google Shape;16;p3"/>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7" name="Google Shape;17;p3"/>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8" name="Google Shape;18;p3"/>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9" name="Google Shape;19;p3"/>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0" name="Google Shape;20;p3"/>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1" name="Google Shape;21;p3"/>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22" name="Google Shape;22;p3"/>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FF285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sp>
        <p:nvSpPr>
          <p:cNvPr id="23" name="Google Shape;23;p3"/>
          <p:cNvSpPr/>
          <p:nvPr/>
        </p:nvSpPr>
        <p:spPr>
          <a:xfrm rot="-5400000">
            <a:off x="7237669" y="3284906"/>
            <a:ext cx="918600" cy="918600"/>
          </a:xfrm>
          <a:prstGeom prst="rtTriangle">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3"/>
          <p:cNvSpPr/>
          <p:nvPr/>
        </p:nvSpPr>
        <p:spPr>
          <a:xfrm rot="-5400000">
            <a:off x="8126747" y="487437"/>
            <a:ext cx="918600" cy="918600"/>
          </a:xfrm>
          <a:prstGeom prst="rtTriangle">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3"/>
          <p:cNvSpPr/>
          <p:nvPr/>
        </p:nvSpPr>
        <p:spPr>
          <a:xfrm rot="-5400000">
            <a:off x="8148996" y="1424155"/>
            <a:ext cx="918600" cy="918600"/>
          </a:xfrm>
          <a:prstGeom prst="rtTriangle">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3"/>
          <p:cNvSpPr/>
          <p:nvPr/>
        </p:nvSpPr>
        <p:spPr>
          <a:xfrm rot="5400000">
            <a:off x="5408340" y="3256247"/>
            <a:ext cx="918600" cy="918600"/>
          </a:xfrm>
          <a:prstGeom prst="rtTriangle">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3"/>
          <p:cNvSpPr/>
          <p:nvPr/>
        </p:nvSpPr>
        <p:spPr>
          <a:xfrm rot="-5400000">
            <a:off x="6817772" y="3678466"/>
            <a:ext cx="918600" cy="918600"/>
          </a:xfrm>
          <a:prstGeom prst="rtTriangle">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3"/>
          <p:cNvSpPr/>
          <p:nvPr/>
        </p:nvSpPr>
        <p:spPr>
          <a:xfrm rot="5400000">
            <a:off x="7718704" y="3706795"/>
            <a:ext cx="918600" cy="918600"/>
          </a:xfrm>
          <a:prstGeom prst="rtTriangle">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3"/>
          <p:cNvSpPr/>
          <p:nvPr/>
        </p:nvSpPr>
        <p:spPr>
          <a:xfrm>
            <a:off x="5882401" y="3685874"/>
            <a:ext cx="444900" cy="444900"/>
          </a:xfrm>
          <a:prstGeom prst="rect">
            <a:avLst/>
          </a:prstGeom>
          <a:solidFill>
            <a:srgbClr val="C31F4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3"/>
          <p:cNvSpPr/>
          <p:nvPr/>
        </p:nvSpPr>
        <p:spPr>
          <a:xfrm rot="-5400000">
            <a:off x="7036650" y="3048775"/>
            <a:ext cx="2079600" cy="2097300"/>
          </a:xfrm>
          <a:prstGeom prst="rtTriangle">
            <a:avLst/>
          </a:prstGeom>
          <a:gradFill>
            <a:gsLst>
              <a:gs pos="0">
                <a:srgbClr val="FF285E"/>
              </a:gs>
              <a:gs pos="100000">
                <a:srgbClr val="C31F48"/>
              </a:gs>
            </a:gsLst>
            <a:lin ang="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3"/>
          <p:cNvSpPr/>
          <p:nvPr/>
        </p:nvSpPr>
        <p:spPr>
          <a:xfrm rot="-5400000">
            <a:off x="8102050" y="4123500"/>
            <a:ext cx="1012500" cy="1027500"/>
          </a:xfrm>
          <a:prstGeom prst="rtTriangle">
            <a:avLst/>
          </a:prstGeom>
          <a:gradFill>
            <a:gsLst>
              <a:gs pos="0">
                <a:srgbClr val="981939"/>
              </a:gs>
              <a:gs pos="100000">
                <a:srgbClr val="C31F48"/>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3"/>
          <p:cNvSpPr/>
          <p:nvPr/>
        </p:nvSpPr>
        <p:spPr>
          <a:xfrm rot="10800000">
            <a:off x="5908350" y="3127500"/>
            <a:ext cx="2031000" cy="2016000"/>
          </a:xfrm>
          <a:prstGeom prst="diagStripe">
            <a:avLst>
              <a:gd fmla="val 50000" name="adj"/>
            </a:avLst>
          </a:prstGeom>
          <a:gradFill>
            <a:gsLst>
              <a:gs pos="0">
                <a:srgbClr val="981939"/>
              </a:gs>
              <a:gs pos="34000">
                <a:srgbClr val="C31F48"/>
              </a:gs>
              <a:gs pos="100000">
                <a:srgbClr val="C31F48"/>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3"/>
          <p:cNvSpPr/>
          <p:nvPr/>
        </p:nvSpPr>
        <p:spPr>
          <a:xfrm>
            <a:off x="4998928" y="6675"/>
            <a:ext cx="1970400" cy="1880100"/>
          </a:xfrm>
          <a:prstGeom prst="diagStripe">
            <a:avLst>
              <a:gd fmla="val 50000" name="adj"/>
            </a:avLst>
          </a:prstGeom>
          <a:gradFill>
            <a:gsLst>
              <a:gs pos="0">
                <a:srgbClr val="981939"/>
              </a:gs>
              <a:gs pos="34000">
                <a:srgbClr val="C31F48"/>
              </a:gs>
              <a:gs pos="100000">
                <a:srgbClr val="C31F48"/>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3"/>
          <p:cNvSpPr/>
          <p:nvPr/>
        </p:nvSpPr>
        <p:spPr>
          <a:xfrm>
            <a:off x="7500" y="3084025"/>
            <a:ext cx="2148600" cy="2050200"/>
          </a:xfrm>
          <a:prstGeom prst="diagStripe">
            <a:avLst>
              <a:gd fmla="val 50000" name="adj"/>
            </a:avLst>
          </a:prstGeom>
          <a:gradFill>
            <a:gsLst>
              <a:gs pos="0">
                <a:srgbClr val="FF285E"/>
              </a:gs>
              <a:gs pos="100000">
                <a:srgbClr val="C31F48"/>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3"/>
          <p:cNvSpPr/>
          <p:nvPr/>
        </p:nvSpPr>
        <p:spPr>
          <a:xfrm rot="10800000">
            <a:off x="0" y="3127575"/>
            <a:ext cx="2031000" cy="2006400"/>
          </a:xfrm>
          <a:prstGeom prst="diagStripe">
            <a:avLst>
              <a:gd fmla="val 50000" name="adj"/>
            </a:avLst>
          </a:prstGeom>
          <a:gradFill>
            <a:gsLst>
              <a:gs pos="0">
                <a:srgbClr val="981939"/>
              </a:gs>
              <a:gs pos="34000">
                <a:srgbClr val="C31F48"/>
              </a:gs>
              <a:gs pos="100000">
                <a:srgbClr val="C31F48"/>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3"/>
          <p:cNvSpPr/>
          <p:nvPr/>
        </p:nvSpPr>
        <p:spPr>
          <a:xfrm rot="10800000">
            <a:off x="950675" y="3099300"/>
            <a:ext cx="2031000" cy="2044200"/>
          </a:xfrm>
          <a:prstGeom prst="diagStripe">
            <a:avLst>
              <a:gd fmla="val 50000" name="adj"/>
            </a:avLst>
          </a:prstGeom>
          <a:gradFill>
            <a:gsLst>
              <a:gs pos="0">
                <a:srgbClr val="981939"/>
              </a:gs>
              <a:gs pos="34000">
                <a:srgbClr val="C31F48"/>
              </a:gs>
              <a:gs pos="100000">
                <a:srgbClr val="C31F48"/>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3"/>
          <p:cNvSpPr/>
          <p:nvPr/>
        </p:nvSpPr>
        <p:spPr>
          <a:xfrm>
            <a:off x="5882401" y="9843"/>
            <a:ext cx="2148600" cy="2050200"/>
          </a:xfrm>
          <a:prstGeom prst="diagStripe">
            <a:avLst>
              <a:gd fmla="val 50000" name="adj"/>
            </a:avLst>
          </a:prstGeom>
          <a:gradFill>
            <a:gsLst>
              <a:gs pos="0">
                <a:srgbClr val="C31F48"/>
              </a:gs>
              <a:gs pos="100000">
                <a:srgbClr val="FF285E"/>
              </a:gs>
            </a:gsLst>
            <a:lin ang="0"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3"/>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3"/>
          <p:cNvSpPr txBox="1"/>
          <p:nvPr>
            <p:ph type="title"/>
          </p:nvPr>
        </p:nvSpPr>
        <p:spPr>
          <a:xfrm>
            <a:off x="495300" y="761050"/>
            <a:ext cx="8520600" cy="841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2800"/>
              <a:buFont typeface="Work Sans"/>
              <a:buNone/>
              <a:defRPr>
                <a:latin typeface="Work Sans"/>
                <a:ea typeface="Work Sans"/>
                <a:cs typeface="Work Sans"/>
                <a:sym typeface="Work Sans"/>
              </a:defRPr>
            </a:lvl1pPr>
            <a:lvl2pPr lvl="1" algn="ctr">
              <a:lnSpc>
                <a:spcPct val="100000"/>
              </a:lnSpc>
              <a:spcBef>
                <a:spcPts val="0"/>
              </a:spcBef>
              <a:spcAft>
                <a:spcPts val="0"/>
              </a:spcAft>
              <a:buSzPts val="2800"/>
              <a:buFont typeface="Work Sans"/>
              <a:buNone/>
              <a:defRPr>
                <a:latin typeface="Work Sans"/>
                <a:ea typeface="Work Sans"/>
                <a:cs typeface="Work Sans"/>
                <a:sym typeface="Work Sans"/>
              </a:defRPr>
            </a:lvl2pPr>
            <a:lvl3pPr lvl="2" algn="ctr">
              <a:lnSpc>
                <a:spcPct val="100000"/>
              </a:lnSpc>
              <a:spcBef>
                <a:spcPts val="0"/>
              </a:spcBef>
              <a:spcAft>
                <a:spcPts val="0"/>
              </a:spcAft>
              <a:buSzPts val="2800"/>
              <a:buFont typeface="Work Sans"/>
              <a:buNone/>
              <a:defRPr>
                <a:latin typeface="Work Sans"/>
                <a:ea typeface="Work Sans"/>
                <a:cs typeface="Work Sans"/>
                <a:sym typeface="Work Sans"/>
              </a:defRPr>
            </a:lvl3pPr>
            <a:lvl4pPr lvl="3" algn="ctr">
              <a:lnSpc>
                <a:spcPct val="100000"/>
              </a:lnSpc>
              <a:spcBef>
                <a:spcPts val="0"/>
              </a:spcBef>
              <a:spcAft>
                <a:spcPts val="0"/>
              </a:spcAft>
              <a:buSzPts val="2800"/>
              <a:buFont typeface="Work Sans"/>
              <a:buNone/>
              <a:defRPr>
                <a:latin typeface="Work Sans"/>
                <a:ea typeface="Work Sans"/>
                <a:cs typeface="Work Sans"/>
                <a:sym typeface="Work Sans"/>
              </a:defRPr>
            </a:lvl4pPr>
            <a:lvl5pPr lvl="4" algn="ctr">
              <a:lnSpc>
                <a:spcPct val="100000"/>
              </a:lnSpc>
              <a:spcBef>
                <a:spcPts val="0"/>
              </a:spcBef>
              <a:spcAft>
                <a:spcPts val="0"/>
              </a:spcAft>
              <a:buSzPts val="2800"/>
              <a:buFont typeface="Work Sans"/>
              <a:buNone/>
              <a:defRPr>
                <a:latin typeface="Work Sans"/>
                <a:ea typeface="Work Sans"/>
                <a:cs typeface="Work Sans"/>
                <a:sym typeface="Work Sans"/>
              </a:defRPr>
            </a:lvl5pPr>
            <a:lvl6pPr lvl="5" algn="ctr">
              <a:lnSpc>
                <a:spcPct val="100000"/>
              </a:lnSpc>
              <a:spcBef>
                <a:spcPts val="0"/>
              </a:spcBef>
              <a:spcAft>
                <a:spcPts val="0"/>
              </a:spcAft>
              <a:buSzPts val="2800"/>
              <a:buFont typeface="Work Sans"/>
              <a:buNone/>
              <a:defRPr>
                <a:latin typeface="Work Sans"/>
                <a:ea typeface="Work Sans"/>
                <a:cs typeface="Work Sans"/>
                <a:sym typeface="Work Sans"/>
              </a:defRPr>
            </a:lvl6pPr>
            <a:lvl7pPr lvl="6" algn="ctr">
              <a:lnSpc>
                <a:spcPct val="100000"/>
              </a:lnSpc>
              <a:spcBef>
                <a:spcPts val="0"/>
              </a:spcBef>
              <a:spcAft>
                <a:spcPts val="0"/>
              </a:spcAft>
              <a:buSzPts val="2800"/>
              <a:buFont typeface="Work Sans"/>
              <a:buNone/>
              <a:defRPr>
                <a:latin typeface="Work Sans"/>
                <a:ea typeface="Work Sans"/>
                <a:cs typeface="Work Sans"/>
                <a:sym typeface="Work Sans"/>
              </a:defRPr>
            </a:lvl7pPr>
            <a:lvl8pPr lvl="7" algn="ctr">
              <a:lnSpc>
                <a:spcPct val="100000"/>
              </a:lnSpc>
              <a:spcBef>
                <a:spcPts val="0"/>
              </a:spcBef>
              <a:spcAft>
                <a:spcPts val="0"/>
              </a:spcAft>
              <a:buSzPts val="2800"/>
              <a:buFont typeface="Work Sans"/>
              <a:buNone/>
              <a:defRPr>
                <a:latin typeface="Work Sans"/>
                <a:ea typeface="Work Sans"/>
                <a:cs typeface="Work Sans"/>
                <a:sym typeface="Work Sans"/>
              </a:defRPr>
            </a:lvl8pPr>
            <a:lvl9pPr lvl="8" algn="ctr">
              <a:lnSpc>
                <a:spcPct val="100000"/>
              </a:lnSpc>
              <a:spcBef>
                <a:spcPts val="0"/>
              </a:spcBef>
              <a:spcAft>
                <a:spcPts val="0"/>
              </a:spcAft>
              <a:buSzPts val="2800"/>
              <a:buFont typeface="Work Sans"/>
              <a:buNone/>
              <a:defRPr>
                <a:latin typeface="Work Sans"/>
                <a:ea typeface="Work Sans"/>
                <a:cs typeface="Work Sans"/>
                <a:sym typeface="Work Sans"/>
              </a:defRPr>
            </a:lvl9pPr>
          </a:lstStyle>
          <a:p/>
        </p:txBody>
      </p:sp>
      <p:sp>
        <p:nvSpPr>
          <p:cNvPr id="40" name="Google Shape;40;p3"/>
          <p:cNvSpPr txBox="1"/>
          <p:nvPr>
            <p:ph idx="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p15:guide id="1" pos="360">
          <p15:clr>
            <a:srgbClr val="FA7B17"/>
          </p15:clr>
        </p15:guide>
      </p15:sldGuideLst>
    </p:ext>
  </p:extLst>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ullet Points Orange">
  <p:cSld name="TITLE_AND_TWO_COLUMNS_4_1_1_1">
    <p:bg>
      <p:bgPr>
        <a:solidFill>
          <a:schemeClr val="dk1"/>
        </a:solidFill>
      </p:bgPr>
    </p:bg>
    <p:spTree>
      <p:nvGrpSpPr>
        <p:cNvPr id="330" name="Shape 330"/>
        <p:cNvGrpSpPr/>
        <p:nvPr/>
      </p:nvGrpSpPr>
      <p:grpSpPr>
        <a:xfrm>
          <a:off x="0" y="0"/>
          <a:ext cx="0" cy="0"/>
          <a:chOff x="0" y="0"/>
          <a:chExt cx="0" cy="0"/>
        </a:xfrm>
      </p:grpSpPr>
      <p:sp>
        <p:nvSpPr>
          <p:cNvPr id="331" name="Google Shape;331;p21"/>
          <p:cNvSpPr txBox="1"/>
          <p:nvPr>
            <p:ph idx="1" type="body"/>
          </p:nvPr>
        </p:nvSpPr>
        <p:spPr>
          <a:xfrm>
            <a:off x="495300" y="1744825"/>
            <a:ext cx="7977300" cy="27891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Clr>
                <a:srgbClr val="F98447"/>
              </a:buClr>
              <a:buSzPts val="1400"/>
              <a:buFont typeface="Work Sans"/>
              <a:buChar char="●"/>
              <a:defRPr sz="1400">
                <a:solidFill>
                  <a:srgbClr val="000000"/>
                </a:solidFill>
                <a:latin typeface="Work Sans"/>
                <a:ea typeface="Work Sans"/>
                <a:cs typeface="Work Sans"/>
                <a:sym typeface="Work Sans"/>
              </a:defRPr>
            </a:lvl1pPr>
            <a:lvl2pPr indent="-317500" lvl="1" marL="914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2pPr>
            <a:lvl3pPr indent="-317500" lvl="2" marL="1371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3pPr>
            <a:lvl4pPr indent="-317500" lvl="3" marL="1828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4pPr>
            <a:lvl5pPr indent="-317500" lvl="4" marL="22860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5pPr>
            <a:lvl6pPr indent="-317500" lvl="5" marL="27432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6pPr>
            <a:lvl7pPr indent="-317500" lvl="6" marL="3200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7pPr>
            <a:lvl8pPr indent="-317500" lvl="7" marL="3657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8pPr>
            <a:lvl9pPr indent="-317500" lvl="8" marL="4114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9pPr>
          </a:lstStyle>
          <a:p/>
        </p:txBody>
      </p:sp>
      <p:grpSp>
        <p:nvGrpSpPr>
          <p:cNvPr id="332" name="Google Shape;332;p21"/>
          <p:cNvGrpSpPr/>
          <p:nvPr/>
        </p:nvGrpSpPr>
        <p:grpSpPr>
          <a:xfrm>
            <a:off x="8766618" y="135031"/>
            <a:ext cx="218608" cy="325551"/>
            <a:chOff x="238125" y="2335850"/>
            <a:chExt cx="671400" cy="999850"/>
          </a:xfrm>
        </p:grpSpPr>
        <p:sp>
          <p:nvSpPr>
            <p:cNvPr id="333" name="Google Shape;333;p21"/>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34" name="Google Shape;334;p21"/>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35" name="Google Shape;335;p21"/>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36" name="Google Shape;336;p21"/>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37" name="Google Shape;337;p21"/>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38" name="Google Shape;338;p21"/>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39" name="Google Shape;339;p21"/>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340" name="Google Shape;340;p21"/>
          <p:cNvCxnSpPr/>
          <p:nvPr/>
        </p:nvCxnSpPr>
        <p:spPr>
          <a:xfrm rot="10800000">
            <a:off x="8875932" y="3756616"/>
            <a:ext cx="0" cy="906600"/>
          </a:xfrm>
          <a:prstGeom prst="straightConnector1">
            <a:avLst/>
          </a:prstGeom>
          <a:noFill/>
          <a:ln cap="flat" cmpd="sng" w="9525">
            <a:solidFill>
              <a:srgbClr val="F98447"/>
            </a:solidFill>
            <a:prstDash val="solid"/>
            <a:round/>
            <a:headEnd len="sm" w="sm" type="none"/>
            <a:tailEnd len="sm" w="sm" type="none"/>
          </a:ln>
        </p:spPr>
      </p:cxnSp>
      <p:sp>
        <p:nvSpPr>
          <p:cNvPr id="341" name="Google Shape;341;p21"/>
          <p:cNvSpPr txBox="1"/>
          <p:nvPr/>
        </p:nvSpPr>
        <p:spPr>
          <a:xfrm>
            <a:off x="495300" y="4764325"/>
            <a:ext cx="1989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342" name="Google Shape;342;p21"/>
          <p:cNvPicPr preferRelativeResize="0"/>
          <p:nvPr/>
        </p:nvPicPr>
        <p:blipFill rotWithShape="1">
          <a:blip r:embed="rId2">
            <a:alphaModFix/>
          </a:blip>
          <a:srcRect b="0" l="0" r="0" t="0"/>
          <a:stretch/>
        </p:blipFill>
        <p:spPr>
          <a:xfrm>
            <a:off x="561975" y="533400"/>
            <a:ext cx="3724425" cy="85675"/>
          </a:xfrm>
          <a:prstGeom prst="rect">
            <a:avLst/>
          </a:prstGeom>
          <a:noFill/>
          <a:ln>
            <a:noFill/>
          </a:ln>
        </p:spPr>
      </p:pic>
      <p:pic>
        <p:nvPicPr>
          <p:cNvPr id="343" name="Google Shape;343;p21"/>
          <p:cNvPicPr preferRelativeResize="0"/>
          <p:nvPr/>
        </p:nvPicPr>
        <p:blipFill rotWithShape="1">
          <a:blip r:embed="rId2">
            <a:alphaModFix/>
          </a:blip>
          <a:srcRect b="0" l="0" r="0" t="0"/>
          <a:stretch/>
        </p:blipFill>
        <p:spPr>
          <a:xfrm>
            <a:off x="3305175" y="533400"/>
            <a:ext cx="3724425" cy="85675"/>
          </a:xfrm>
          <a:prstGeom prst="rect">
            <a:avLst/>
          </a:prstGeom>
          <a:noFill/>
          <a:ln>
            <a:noFill/>
          </a:ln>
        </p:spPr>
      </p:pic>
      <p:pic>
        <p:nvPicPr>
          <p:cNvPr id="344" name="Google Shape;344;p21"/>
          <p:cNvPicPr preferRelativeResize="0"/>
          <p:nvPr/>
        </p:nvPicPr>
        <p:blipFill rotWithShape="1">
          <a:blip r:embed="rId2">
            <a:alphaModFix/>
          </a:blip>
          <a:srcRect b="0" l="0" r="0" t="0"/>
          <a:stretch/>
        </p:blipFill>
        <p:spPr>
          <a:xfrm>
            <a:off x="4748175" y="533400"/>
            <a:ext cx="3724425" cy="85675"/>
          </a:xfrm>
          <a:prstGeom prst="rect">
            <a:avLst/>
          </a:prstGeom>
          <a:noFill/>
          <a:ln>
            <a:noFill/>
          </a:ln>
        </p:spPr>
      </p:pic>
      <p:sp>
        <p:nvSpPr>
          <p:cNvPr id="345" name="Google Shape;345;p21"/>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346" name="Google Shape;346;p21"/>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foGraphic Yellow">
  <p:cSld name="SECTION_TITLE_AND_DESCRIPTION">
    <p:bg>
      <p:bgPr>
        <a:solidFill>
          <a:srgbClr val="FFBE16"/>
        </a:solidFill>
      </p:bgPr>
    </p:bg>
    <p:spTree>
      <p:nvGrpSpPr>
        <p:cNvPr id="347" name="Shape 347"/>
        <p:cNvGrpSpPr/>
        <p:nvPr/>
      </p:nvGrpSpPr>
      <p:grpSpPr>
        <a:xfrm>
          <a:off x="0" y="0"/>
          <a:ext cx="0" cy="0"/>
          <a:chOff x="0" y="0"/>
          <a:chExt cx="0" cy="0"/>
        </a:xfrm>
      </p:grpSpPr>
      <p:sp>
        <p:nvSpPr>
          <p:cNvPr id="348" name="Google Shape;348;p22"/>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9" name="Google Shape;349;p2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800"/>
              <a:buFont typeface="Work Sans"/>
              <a:buNone/>
              <a:defRPr b="1">
                <a:latin typeface="Work Sans"/>
                <a:ea typeface="Work Sans"/>
                <a:cs typeface="Work Sans"/>
                <a:sym typeface="Work Sans"/>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50" name="Google Shape;350;p22"/>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51" name="Google Shape;351;p22"/>
          <p:cNvGrpSpPr/>
          <p:nvPr/>
        </p:nvGrpSpPr>
        <p:grpSpPr>
          <a:xfrm>
            <a:off x="8766618" y="135031"/>
            <a:ext cx="218608" cy="325551"/>
            <a:chOff x="238125" y="2335850"/>
            <a:chExt cx="671400" cy="999850"/>
          </a:xfrm>
        </p:grpSpPr>
        <p:sp>
          <p:nvSpPr>
            <p:cNvPr id="352" name="Google Shape;352;p22"/>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53" name="Google Shape;353;p22"/>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54" name="Google Shape;354;p22"/>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55" name="Google Shape;355;p22"/>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56" name="Google Shape;356;p22"/>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57" name="Google Shape;357;p22"/>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58" name="Google Shape;358;p22"/>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359" name="Google Shape;359;p22"/>
          <p:cNvCxnSpPr/>
          <p:nvPr/>
        </p:nvCxnSpPr>
        <p:spPr>
          <a:xfrm rot="10800000">
            <a:off x="8875932" y="3756616"/>
            <a:ext cx="0" cy="906600"/>
          </a:xfrm>
          <a:prstGeom prst="straightConnector1">
            <a:avLst/>
          </a:prstGeom>
          <a:noFill/>
          <a:ln cap="flat" cmpd="sng" w="9525">
            <a:solidFill>
              <a:srgbClr val="FFBE16"/>
            </a:solidFill>
            <a:prstDash val="solid"/>
            <a:round/>
            <a:headEnd len="sm" w="sm" type="none"/>
            <a:tailEnd len="sm" w="sm" type="none"/>
          </a:ln>
        </p:spPr>
      </p:cxnSp>
      <p:sp>
        <p:nvSpPr>
          <p:cNvPr id="360" name="Google Shape;360;p22"/>
          <p:cNvSpPr txBox="1"/>
          <p:nvPr/>
        </p:nvSpPr>
        <p:spPr>
          <a:xfrm>
            <a:off x="495300" y="4764325"/>
            <a:ext cx="22032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2024</a:t>
            </a: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Zakur Consulting LLC</a:t>
            </a:r>
            <a:endParaRPr b="0" i="0" sz="700" u="none" cap="none" strike="noStrike">
              <a:solidFill>
                <a:schemeClr val="dk1"/>
              </a:solidFill>
              <a:latin typeface="Arial"/>
              <a:ea typeface="Arial"/>
              <a:cs typeface="Arial"/>
              <a:sym typeface="Arial"/>
            </a:endParaRPr>
          </a:p>
        </p:txBody>
      </p:sp>
      <p:sp>
        <p:nvSpPr>
          <p:cNvPr id="361" name="Google Shape;361;p22"/>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foGraphic Blue">
  <p:cSld name="SECTION_TITLE_AND_DESCRIPTION_2">
    <p:bg>
      <p:bgPr>
        <a:solidFill>
          <a:srgbClr val="132BCA"/>
        </a:solidFill>
      </p:bgPr>
    </p:bg>
    <p:spTree>
      <p:nvGrpSpPr>
        <p:cNvPr id="362" name="Shape 362"/>
        <p:cNvGrpSpPr/>
        <p:nvPr/>
      </p:nvGrpSpPr>
      <p:grpSpPr>
        <a:xfrm>
          <a:off x="0" y="0"/>
          <a:ext cx="0" cy="0"/>
          <a:chOff x="0" y="0"/>
          <a:chExt cx="0" cy="0"/>
        </a:xfrm>
      </p:grpSpPr>
      <p:sp>
        <p:nvSpPr>
          <p:cNvPr id="363" name="Google Shape;363;p23"/>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4" name="Google Shape;364;p23"/>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800"/>
              <a:buFont typeface="Work Sans"/>
              <a:buNone/>
              <a:defRPr b="1">
                <a:latin typeface="Work Sans"/>
                <a:ea typeface="Work Sans"/>
                <a:cs typeface="Work Sans"/>
                <a:sym typeface="Work Sans"/>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65" name="Google Shape;365;p23"/>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66" name="Google Shape;366;p23"/>
          <p:cNvGrpSpPr/>
          <p:nvPr/>
        </p:nvGrpSpPr>
        <p:grpSpPr>
          <a:xfrm>
            <a:off x="8766618" y="135031"/>
            <a:ext cx="218608" cy="325551"/>
            <a:chOff x="238125" y="2335850"/>
            <a:chExt cx="671400" cy="999850"/>
          </a:xfrm>
        </p:grpSpPr>
        <p:sp>
          <p:nvSpPr>
            <p:cNvPr id="367" name="Google Shape;367;p23"/>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68" name="Google Shape;368;p23"/>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69" name="Google Shape;369;p23"/>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70" name="Google Shape;370;p23"/>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71" name="Google Shape;371;p23"/>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72" name="Google Shape;372;p23"/>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73" name="Google Shape;373;p23"/>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374" name="Google Shape;374;p23"/>
          <p:cNvCxnSpPr/>
          <p:nvPr/>
        </p:nvCxnSpPr>
        <p:spPr>
          <a:xfrm rot="10800000">
            <a:off x="8875932" y="3756616"/>
            <a:ext cx="0" cy="906600"/>
          </a:xfrm>
          <a:prstGeom prst="straightConnector1">
            <a:avLst/>
          </a:prstGeom>
          <a:noFill/>
          <a:ln cap="flat" cmpd="sng" w="9525">
            <a:solidFill>
              <a:srgbClr val="132BCA"/>
            </a:solidFill>
            <a:prstDash val="solid"/>
            <a:round/>
            <a:headEnd len="sm" w="sm" type="none"/>
            <a:tailEnd len="sm" w="sm" type="none"/>
          </a:ln>
        </p:spPr>
      </p:cxnSp>
      <p:sp>
        <p:nvSpPr>
          <p:cNvPr id="375" name="Google Shape;375;p23"/>
          <p:cNvSpPr txBox="1"/>
          <p:nvPr/>
        </p:nvSpPr>
        <p:spPr>
          <a:xfrm>
            <a:off x="495300" y="4764325"/>
            <a:ext cx="17064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2024</a:t>
            </a: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Zakur Consulting LLC</a:t>
            </a:r>
            <a:endParaRPr b="0" i="0" sz="700" u="none" cap="none" strike="noStrike">
              <a:solidFill>
                <a:schemeClr val="dk1"/>
              </a:solidFill>
              <a:latin typeface="Arial"/>
              <a:ea typeface="Arial"/>
              <a:cs typeface="Arial"/>
              <a:sym typeface="Arial"/>
            </a:endParaRPr>
          </a:p>
        </p:txBody>
      </p:sp>
      <p:sp>
        <p:nvSpPr>
          <p:cNvPr id="376" name="Google Shape;376;p23"/>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foGraphic Orange">
  <p:cSld name="SECTION_TITLE_AND_DESCRIPTION_4">
    <p:bg>
      <p:bgPr>
        <a:solidFill>
          <a:srgbClr val="F98447"/>
        </a:solidFill>
      </p:bgPr>
    </p:bg>
    <p:spTree>
      <p:nvGrpSpPr>
        <p:cNvPr id="377" name="Shape 377"/>
        <p:cNvGrpSpPr/>
        <p:nvPr/>
      </p:nvGrpSpPr>
      <p:grpSpPr>
        <a:xfrm>
          <a:off x="0" y="0"/>
          <a:ext cx="0" cy="0"/>
          <a:chOff x="0" y="0"/>
          <a:chExt cx="0" cy="0"/>
        </a:xfrm>
      </p:grpSpPr>
      <p:sp>
        <p:nvSpPr>
          <p:cNvPr id="378" name="Google Shape;378;p24"/>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9" name="Google Shape;379;p24"/>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800"/>
              <a:buFont typeface="Work Sans"/>
              <a:buNone/>
              <a:defRPr b="1">
                <a:latin typeface="Work Sans"/>
                <a:ea typeface="Work Sans"/>
                <a:cs typeface="Work Sans"/>
                <a:sym typeface="Work Sans"/>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0" name="Google Shape;380;p24"/>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81" name="Google Shape;381;p24"/>
          <p:cNvGrpSpPr/>
          <p:nvPr/>
        </p:nvGrpSpPr>
        <p:grpSpPr>
          <a:xfrm>
            <a:off x="8766618" y="135031"/>
            <a:ext cx="218608" cy="325551"/>
            <a:chOff x="238125" y="2335850"/>
            <a:chExt cx="671400" cy="999850"/>
          </a:xfrm>
        </p:grpSpPr>
        <p:sp>
          <p:nvSpPr>
            <p:cNvPr id="382" name="Google Shape;382;p24"/>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83" name="Google Shape;383;p24"/>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84" name="Google Shape;384;p24"/>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85" name="Google Shape;385;p24"/>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86" name="Google Shape;386;p24"/>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87" name="Google Shape;387;p24"/>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88" name="Google Shape;388;p24"/>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389" name="Google Shape;389;p24"/>
          <p:cNvCxnSpPr/>
          <p:nvPr/>
        </p:nvCxnSpPr>
        <p:spPr>
          <a:xfrm rot="10800000">
            <a:off x="8875932" y="3756616"/>
            <a:ext cx="0" cy="906600"/>
          </a:xfrm>
          <a:prstGeom prst="straightConnector1">
            <a:avLst/>
          </a:prstGeom>
          <a:noFill/>
          <a:ln cap="flat" cmpd="sng" w="9525">
            <a:solidFill>
              <a:srgbClr val="FFBE16"/>
            </a:solidFill>
            <a:prstDash val="solid"/>
            <a:round/>
            <a:headEnd len="sm" w="sm" type="none"/>
            <a:tailEnd len="sm" w="sm" type="none"/>
          </a:ln>
        </p:spPr>
      </p:cxnSp>
      <p:sp>
        <p:nvSpPr>
          <p:cNvPr id="390" name="Google Shape;390;p24"/>
          <p:cNvSpPr txBox="1"/>
          <p:nvPr/>
        </p:nvSpPr>
        <p:spPr>
          <a:xfrm>
            <a:off x="495300" y="4764325"/>
            <a:ext cx="1891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2024</a:t>
            </a: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Zakur Consulting LLC</a:t>
            </a:r>
            <a:endParaRPr b="0" i="0" sz="700" u="none" cap="none" strike="noStrike">
              <a:solidFill>
                <a:schemeClr val="dk1"/>
              </a:solidFill>
              <a:latin typeface="Arial"/>
              <a:ea typeface="Arial"/>
              <a:cs typeface="Arial"/>
              <a:sym typeface="Arial"/>
            </a:endParaRPr>
          </a:p>
        </p:txBody>
      </p:sp>
      <p:sp>
        <p:nvSpPr>
          <p:cNvPr id="391" name="Google Shape;391;p24"/>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foGraphic Red">
  <p:cSld name="SECTION_TITLE_AND_DESCRIPTION_1">
    <p:bg>
      <p:bgPr>
        <a:solidFill>
          <a:srgbClr val="C31F48"/>
        </a:solidFill>
      </p:bgPr>
    </p:bg>
    <p:spTree>
      <p:nvGrpSpPr>
        <p:cNvPr id="392" name="Shape 392"/>
        <p:cNvGrpSpPr/>
        <p:nvPr/>
      </p:nvGrpSpPr>
      <p:grpSpPr>
        <a:xfrm>
          <a:off x="0" y="0"/>
          <a:ext cx="0" cy="0"/>
          <a:chOff x="0" y="0"/>
          <a:chExt cx="0" cy="0"/>
        </a:xfrm>
      </p:grpSpPr>
      <p:sp>
        <p:nvSpPr>
          <p:cNvPr id="393" name="Google Shape;393;p25"/>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4" name="Google Shape;394;p25"/>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800"/>
              <a:buFont typeface="Work Sans"/>
              <a:buNone/>
              <a:defRPr b="1">
                <a:latin typeface="Work Sans"/>
                <a:ea typeface="Work Sans"/>
                <a:cs typeface="Work Sans"/>
                <a:sym typeface="Work Sans"/>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95" name="Google Shape;395;p25"/>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96" name="Google Shape;396;p25"/>
          <p:cNvGrpSpPr/>
          <p:nvPr/>
        </p:nvGrpSpPr>
        <p:grpSpPr>
          <a:xfrm>
            <a:off x="8766618" y="135031"/>
            <a:ext cx="218608" cy="325551"/>
            <a:chOff x="238125" y="2335850"/>
            <a:chExt cx="671400" cy="999850"/>
          </a:xfrm>
        </p:grpSpPr>
        <p:sp>
          <p:nvSpPr>
            <p:cNvPr id="397" name="Google Shape;397;p25"/>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98" name="Google Shape;398;p25"/>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399" name="Google Shape;399;p25"/>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00" name="Google Shape;400;p25"/>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01" name="Google Shape;401;p25"/>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02" name="Google Shape;402;p25"/>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03" name="Google Shape;403;p25"/>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04" name="Google Shape;404;p25"/>
          <p:cNvCxnSpPr/>
          <p:nvPr/>
        </p:nvCxnSpPr>
        <p:spPr>
          <a:xfrm rot="10800000">
            <a:off x="8875932" y="3756616"/>
            <a:ext cx="0" cy="906600"/>
          </a:xfrm>
          <a:prstGeom prst="straightConnector1">
            <a:avLst/>
          </a:prstGeom>
          <a:noFill/>
          <a:ln cap="flat" cmpd="sng" w="9525">
            <a:solidFill>
              <a:srgbClr val="FF285E"/>
            </a:solidFill>
            <a:prstDash val="solid"/>
            <a:round/>
            <a:headEnd len="sm" w="sm" type="none"/>
            <a:tailEnd len="sm" w="sm" type="none"/>
          </a:ln>
        </p:spPr>
      </p:cxnSp>
      <p:sp>
        <p:nvSpPr>
          <p:cNvPr id="405" name="Google Shape;405;p25"/>
          <p:cNvSpPr txBox="1"/>
          <p:nvPr/>
        </p:nvSpPr>
        <p:spPr>
          <a:xfrm>
            <a:off x="495300" y="4764325"/>
            <a:ext cx="17649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2024</a:t>
            </a: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Zakur Consulting LLC</a:t>
            </a:r>
            <a:endParaRPr b="0" i="0" sz="700" u="none" cap="none" strike="noStrike">
              <a:solidFill>
                <a:schemeClr val="dk1"/>
              </a:solidFill>
              <a:latin typeface="Arial"/>
              <a:ea typeface="Arial"/>
              <a:cs typeface="Arial"/>
              <a:sym typeface="Arial"/>
            </a:endParaRPr>
          </a:p>
        </p:txBody>
      </p:sp>
      <p:sp>
        <p:nvSpPr>
          <p:cNvPr id="406" name="Google Shape;406;p25"/>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foGraphic Green">
  <p:cSld name="SECTION_TITLE_AND_DESCRIPTION_3">
    <p:bg>
      <p:bgPr>
        <a:solidFill>
          <a:srgbClr val="0AB28A"/>
        </a:solidFill>
      </p:bgPr>
    </p:bg>
    <p:spTree>
      <p:nvGrpSpPr>
        <p:cNvPr id="407" name="Shape 407"/>
        <p:cNvGrpSpPr/>
        <p:nvPr/>
      </p:nvGrpSpPr>
      <p:grpSpPr>
        <a:xfrm>
          <a:off x="0" y="0"/>
          <a:ext cx="0" cy="0"/>
          <a:chOff x="0" y="0"/>
          <a:chExt cx="0" cy="0"/>
        </a:xfrm>
      </p:grpSpPr>
      <p:sp>
        <p:nvSpPr>
          <p:cNvPr id="408" name="Google Shape;408;p26"/>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9" name="Google Shape;409;p2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800"/>
              <a:buFont typeface="Work Sans"/>
              <a:buNone/>
              <a:defRPr b="1">
                <a:latin typeface="Work Sans"/>
                <a:ea typeface="Work Sans"/>
                <a:cs typeface="Work Sans"/>
                <a:sym typeface="Work Sans"/>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10" name="Google Shape;410;p26"/>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411" name="Google Shape;411;p26"/>
          <p:cNvGrpSpPr/>
          <p:nvPr/>
        </p:nvGrpSpPr>
        <p:grpSpPr>
          <a:xfrm>
            <a:off x="8766618" y="135031"/>
            <a:ext cx="218608" cy="325551"/>
            <a:chOff x="238125" y="2335850"/>
            <a:chExt cx="671400" cy="999850"/>
          </a:xfrm>
        </p:grpSpPr>
        <p:sp>
          <p:nvSpPr>
            <p:cNvPr id="412" name="Google Shape;412;p26"/>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13" name="Google Shape;413;p26"/>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14" name="Google Shape;414;p26"/>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15" name="Google Shape;415;p26"/>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16" name="Google Shape;416;p26"/>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17" name="Google Shape;417;p26"/>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18" name="Google Shape;418;p26"/>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19" name="Google Shape;419;p26"/>
          <p:cNvCxnSpPr/>
          <p:nvPr/>
        </p:nvCxnSpPr>
        <p:spPr>
          <a:xfrm rot="10800000">
            <a:off x="8875932" y="3756616"/>
            <a:ext cx="0" cy="906600"/>
          </a:xfrm>
          <a:prstGeom prst="straightConnector1">
            <a:avLst/>
          </a:prstGeom>
          <a:noFill/>
          <a:ln cap="flat" cmpd="sng" w="9525">
            <a:solidFill>
              <a:srgbClr val="0AB28A"/>
            </a:solidFill>
            <a:prstDash val="solid"/>
            <a:round/>
            <a:headEnd len="sm" w="sm" type="none"/>
            <a:tailEnd len="sm" w="sm" type="none"/>
          </a:ln>
        </p:spPr>
      </p:cxnSp>
      <p:sp>
        <p:nvSpPr>
          <p:cNvPr id="420" name="Google Shape;420;p26"/>
          <p:cNvSpPr txBox="1"/>
          <p:nvPr/>
        </p:nvSpPr>
        <p:spPr>
          <a:xfrm>
            <a:off x="495300" y="4764325"/>
            <a:ext cx="1852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2024</a:t>
            </a:r>
            <a:r>
              <a:rPr b="0" i="0" lang="en" sz="700" u="none" cap="none" strike="noStrike">
                <a:solidFill>
                  <a:schemeClr val="dk1"/>
                </a:solidFill>
                <a:latin typeface="Roboto"/>
                <a:ea typeface="Roboto"/>
                <a:cs typeface="Roboto"/>
                <a:sym typeface="Roboto"/>
              </a:rPr>
              <a:t> </a:t>
            </a:r>
            <a:r>
              <a:rPr lang="en" sz="700">
                <a:solidFill>
                  <a:schemeClr val="dk1"/>
                </a:solidFill>
                <a:latin typeface="Roboto"/>
                <a:ea typeface="Roboto"/>
                <a:cs typeface="Roboto"/>
                <a:sym typeface="Roboto"/>
              </a:rPr>
              <a:t>Zakur Consulting LLC</a:t>
            </a:r>
            <a:endParaRPr b="0" i="0" sz="700" u="none" cap="none" strike="noStrike">
              <a:solidFill>
                <a:schemeClr val="dk1"/>
              </a:solidFill>
              <a:latin typeface="Arial"/>
              <a:ea typeface="Arial"/>
              <a:cs typeface="Arial"/>
              <a:sym typeface="Arial"/>
            </a:endParaRPr>
          </a:p>
        </p:txBody>
      </p:sp>
      <p:sp>
        <p:nvSpPr>
          <p:cNvPr id="421" name="Google Shape;421;p26"/>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lank Red">
  <p:cSld name="TITLE_AND_TWO_COLUMNS_4_2">
    <p:bg>
      <p:bgPr>
        <a:solidFill>
          <a:schemeClr val="dk1"/>
        </a:solidFill>
      </p:bgPr>
    </p:bg>
    <p:spTree>
      <p:nvGrpSpPr>
        <p:cNvPr id="422" name="Shape 422"/>
        <p:cNvGrpSpPr/>
        <p:nvPr/>
      </p:nvGrpSpPr>
      <p:grpSpPr>
        <a:xfrm>
          <a:off x="0" y="0"/>
          <a:ext cx="0" cy="0"/>
          <a:chOff x="0" y="0"/>
          <a:chExt cx="0" cy="0"/>
        </a:xfrm>
      </p:grpSpPr>
      <p:pic>
        <p:nvPicPr>
          <p:cNvPr id="423" name="Google Shape;423;p27"/>
          <p:cNvPicPr preferRelativeResize="0"/>
          <p:nvPr/>
        </p:nvPicPr>
        <p:blipFill rotWithShape="1">
          <a:blip r:embed="rId2">
            <a:alphaModFix/>
          </a:blip>
          <a:srcRect b="0" l="0" r="0" t="0"/>
          <a:stretch/>
        </p:blipFill>
        <p:spPr>
          <a:xfrm>
            <a:off x="571500" y="533400"/>
            <a:ext cx="3714750" cy="85675"/>
          </a:xfrm>
          <a:prstGeom prst="rect">
            <a:avLst/>
          </a:prstGeom>
          <a:noFill/>
          <a:ln>
            <a:noFill/>
          </a:ln>
        </p:spPr>
      </p:pic>
      <p:grpSp>
        <p:nvGrpSpPr>
          <p:cNvPr id="424" name="Google Shape;424;p27"/>
          <p:cNvGrpSpPr/>
          <p:nvPr/>
        </p:nvGrpSpPr>
        <p:grpSpPr>
          <a:xfrm>
            <a:off x="8766618" y="135031"/>
            <a:ext cx="218608" cy="325551"/>
            <a:chOff x="238125" y="2335850"/>
            <a:chExt cx="671400" cy="999850"/>
          </a:xfrm>
        </p:grpSpPr>
        <p:sp>
          <p:nvSpPr>
            <p:cNvPr id="425" name="Google Shape;425;p27"/>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26" name="Google Shape;426;p27"/>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27" name="Google Shape;427;p27"/>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28" name="Google Shape;428;p27"/>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29" name="Google Shape;429;p27"/>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30" name="Google Shape;430;p27"/>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31" name="Google Shape;431;p27"/>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32" name="Google Shape;432;p27"/>
          <p:cNvCxnSpPr/>
          <p:nvPr/>
        </p:nvCxnSpPr>
        <p:spPr>
          <a:xfrm rot="10800000">
            <a:off x="8875932" y="3756616"/>
            <a:ext cx="0" cy="906600"/>
          </a:xfrm>
          <a:prstGeom prst="straightConnector1">
            <a:avLst/>
          </a:prstGeom>
          <a:noFill/>
          <a:ln cap="flat" cmpd="sng" w="9525">
            <a:solidFill>
              <a:srgbClr val="E12655"/>
            </a:solidFill>
            <a:prstDash val="solid"/>
            <a:round/>
            <a:headEnd len="sm" w="sm" type="none"/>
            <a:tailEnd len="sm" w="sm" type="none"/>
          </a:ln>
        </p:spPr>
      </p:cxnSp>
      <p:sp>
        <p:nvSpPr>
          <p:cNvPr id="433" name="Google Shape;433;p27"/>
          <p:cNvSpPr txBox="1"/>
          <p:nvPr/>
        </p:nvSpPr>
        <p:spPr>
          <a:xfrm>
            <a:off x="495300" y="4764325"/>
            <a:ext cx="1794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434" name="Google Shape;434;p27"/>
          <p:cNvPicPr preferRelativeResize="0"/>
          <p:nvPr/>
        </p:nvPicPr>
        <p:blipFill rotWithShape="1">
          <a:blip r:embed="rId2">
            <a:alphaModFix/>
          </a:blip>
          <a:srcRect b="0" l="0" r="0" t="0"/>
          <a:stretch/>
        </p:blipFill>
        <p:spPr>
          <a:xfrm>
            <a:off x="4000800" y="533400"/>
            <a:ext cx="3714750" cy="85675"/>
          </a:xfrm>
          <a:prstGeom prst="rect">
            <a:avLst/>
          </a:prstGeom>
          <a:noFill/>
          <a:ln>
            <a:noFill/>
          </a:ln>
        </p:spPr>
      </p:pic>
      <p:pic>
        <p:nvPicPr>
          <p:cNvPr id="435" name="Google Shape;435;p27"/>
          <p:cNvPicPr preferRelativeResize="0"/>
          <p:nvPr/>
        </p:nvPicPr>
        <p:blipFill rotWithShape="1">
          <a:blip r:embed="rId2">
            <a:alphaModFix/>
          </a:blip>
          <a:srcRect b="0" l="0" r="0" t="0"/>
          <a:stretch/>
        </p:blipFill>
        <p:spPr>
          <a:xfrm>
            <a:off x="4757700" y="533400"/>
            <a:ext cx="3714750" cy="85675"/>
          </a:xfrm>
          <a:prstGeom prst="rect">
            <a:avLst/>
          </a:prstGeom>
          <a:noFill/>
          <a:ln>
            <a:noFill/>
          </a:ln>
        </p:spPr>
      </p:pic>
      <p:sp>
        <p:nvSpPr>
          <p:cNvPr id="436" name="Google Shape;436;p27"/>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437" name="Google Shape;437;p27"/>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One Column and Photo Blue">
  <p:cSld name="TITLE_AND_BODY_1">
    <p:bg>
      <p:bgPr>
        <a:solidFill>
          <a:schemeClr val="dk1"/>
        </a:solidFill>
      </p:bgPr>
    </p:bg>
    <p:spTree>
      <p:nvGrpSpPr>
        <p:cNvPr id="438" name="Shape 438"/>
        <p:cNvGrpSpPr/>
        <p:nvPr/>
      </p:nvGrpSpPr>
      <p:grpSpPr>
        <a:xfrm>
          <a:off x="0" y="0"/>
          <a:ext cx="0" cy="0"/>
          <a:chOff x="0" y="0"/>
          <a:chExt cx="0" cy="0"/>
        </a:xfrm>
      </p:grpSpPr>
      <p:grpSp>
        <p:nvGrpSpPr>
          <p:cNvPr id="439" name="Google Shape;439;p28"/>
          <p:cNvGrpSpPr/>
          <p:nvPr/>
        </p:nvGrpSpPr>
        <p:grpSpPr>
          <a:xfrm>
            <a:off x="8766618" y="135031"/>
            <a:ext cx="218608" cy="325551"/>
            <a:chOff x="238125" y="2335850"/>
            <a:chExt cx="671400" cy="999850"/>
          </a:xfrm>
        </p:grpSpPr>
        <p:sp>
          <p:nvSpPr>
            <p:cNvPr id="440" name="Google Shape;440;p28"/>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41" name="Google Shape;441;p28"/>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42" name="Google Shape;442;p28"/>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43" name="Google Shape;443;p28"/>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44" name="Google Shape;444;p28"/>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45" name="Google Shape;445;p28"/>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46" name="Google Shape;446;p28"/>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47" name="Google Shape;447;p28"/>
          <p:cNvCxnSpPr/>
          <p:nvPr/>
        </p:nvCxnSpPr>
        <p:spPr>
          <a:xfrm rot="10800000">
            <a:off x="8875932" y="3756616"/>
            <a:ext cx="0" cy="906600"/>
          </a:xfrm>
          <a:prstGeom prst="straightConnector1">
            <a:avLst/>
          </a:prstGeom>
          <a:noFill/>
          <a:ln cap="flat" cmpd="sng" w="9525">
            <a:solidFill>
              <a:srgbClr val="132BCA"/>
            </a:solidFill>
            <a:prstDash val="solid"/>
            <a:round/>
            <a:headEnd len="sm" w="sm" type="none"/>
            <a:tailEnd len="sm" w="sm" type="none"/>
          </a:ln>
        </p:spPr>
      </p:cxnSp>
      <p:sp>
        <p:nvSpPr>
          <p:cNvPr id="448" name="Google Shape;448;p28"/>
          <p:cNvSpPr txBox="1"/>
          <p:nvPr/>
        </p:nvSpPr>
        <p:spPr>
          <a:xfrm>
            <a:off x="495300" y="4764325"/>
            <a:ext cx="20571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449" name="Google Shape;449;p28"/>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pic>
        <p:nvPicPr>
          <p:cNvPr id="450" name="Google Shape;450;p28"/>
          <p:cNvPicPr preferRelativeResize="0"/>
          <p:nvPr/>
        </p:nvPicPr>
        <p:blipFill rotWithShape="1">
          <a:blip r:embed="rId2">
            <a:alphaModFix/>
          </a:blip>
          <a:srcRect b="0" l="0" r="0" t="0"/>
          <a:stretch/>
        </p:blipFill>
        <p:spPr>
          <a:xfrm>
            <a:off x="571500" y="533400"/>
            <a:ext cx="3714900" cy="85675"/>
          </a:xfrm>
          <a:prstGeom prst="rect">
            <a:avLst/>
          </a:prstGeom>
          <a:noFill/>
          <a:ln>
            <a:noFill/>
          </a:ln>
        </p:spPr>
      </p:pic>
      <p:sp>
        <p:nvSpPr>
          <p:cNvPr id="451" name="Google Shape;451;p28"/>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452" name="Google Shape;452;p28"/>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extLst>
    <p:ext uri="{DCECCB84-F9BA-43D5-87BE-67443E8EF086}">
      <p15:sldGuideLst>
        <p15:guide id="1">
          <p15:clr>
            <a:srgbClr val="FA7B17"/>
          </p15:clr>
        </p15:guide>
        <p15:guide id="2">
          <p15:clr>
            <a:srgbClr val="FA7B17"/>
          </p15:clr>
        </p15:guide>
        <p15:guide id="3" pos="360">
          <p15:clr>
            <a:srgbClr val="FA7B17"/>
          </p15:clr>
        </p15:guide>
        <p15:guide id="4" pos="5400">
          <p15:clr>
            <a:srgbClr val="FA7B17"/>
          </p15:clr>
        </p15:guide>
        <p15:guide id="5" pos="2880">
          <p15:clr>
            <a:srgbClr val="FA7B17"/>
          </p15:clr>
        </p15:guide>
        <p15:guide id="6" pos="2700">
          <p15:clr>
            <a:srgbClr val="FA7B17"/>
          </p15:clr>
        </p15:guide>
        <p15:guide id="7" pos="3060">
          <p15:clr>
            <a:srgbClr val="FA7B17"/>
          </p15:clr>
        </p15:guide>
      </p15:sldGuideLst>
    </p:ext>
  </p:extLst>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lank Blue">
  <p:cSld name="TITLE_AND_TWO_COLUMNS_4_1_2">
    <p:bg>
      <p:bgPr>
        <a:solidFill>
          <a:schemeClr val="dk1"/>
        </a:solidFill>
      </p:bgPr>
    </p:bg>
    <p:spTree>
      <p:nvGrpSpPr>
        <p:cNvPr id="453" name="Shape 453"/>
        <p:cNvGrpSpPr/>
        <p:nvPr/>
      </p:nvGrpSpPr>
      <p:grpSpPr>
        <a:xfrm>
          <a:off x="0" y="0"/>
          <a:ext cx="0" cy="0"/>
          <a:chOff x="0" y="0"/>
          <a:chExt cx="0" cy="0"/>
        </a:xfrm>
      </p:grpSpPr>
      <p:grpSp>
        <p:nvGrpSpPr>
          <p:cNvPr id="454" name="Google Shape;454;p29"/>
          <p:cNvGrpSpPr/>
          <p:nvPr/>
        </p:nvGrpSpPr>
        <p:grpSpPr>
          <a:xfrm>
            <a:off x="8766618" y="135031"/>
            <a:ext cx="218608" cy="325551"/>
            <a:chOff x="238125" y="2335850"/>
            <a:chExt cx="671400" cy="999850"/>
          </a:xfrm>
        </p:grpSpPr>
        <p:sp>
          <p:nvSpPr>
            <p:cNvPr id="455" name="Google Shape;455;p29"/>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56" name="Google Shape;456;p29"/>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57" name="Google Shape;457;p29"/>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58" name="Google Shape;458;p29"/>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59" name="Google Shape;459;p29"/>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60" name="Google Shape;460;p29"/>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61" name="Google Shape;461;p29"/>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62" name="Google Shape;462;p29"/>
          <p:cNvCxnSpPr/>
          <p:nvPr/>
        </p:nvCxnSpPr>
        <p:spPr>
          <a:xfrm rot="10800000">
            <a:off x="8875932" y="3756616"/>
            <a:ext cx="0" cy="906600"/>
          </a:xfrm>
          <a:prstGeom prst="straightConnector1">
            <a:avLst/>
          </a:prstGeom>
          <a:noFill/>
          <a:ln cap="flat" cmpd="sng" w="9525">
            <a:solidFill>
              <a:srgbClr val="132BCA"/>
            </a:solidFill>
            <a:prstDash val="solid"/>
            <a:round/>
            <a:headEnd len="sm" w="sm" type="none"/>
            <a:tailEnd len="sm" w="sm" type="none"/>
          </a:ln>
        </p:spPr>
      </p:cxnSp>
      <p:sp>
        <p:nvSpPr>
          <p:cNvPr id="463" name="Google Shape;463;p29"/>
          <p:cNvSpPr txBox="1"/>
          <p:nvPr/>
        </p:nvSpPr>
        <p:spPr>
          <a:xfrm>
            <a:off x="495300" y="4764325"/>
            <a:ext cx="1911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464" name="Google Shape;464;p29"/>
          <p:cNvPicPr preferRelativeResize="0"/>
          <p:nvPr/>
        </p:nvPicPr>
        <p:blipFill rotWithShape="1">
          <a:blip r:embed="rId2">
            <a:alphaModFix/>
          </a:blip>
          <a:srcRect b="0" l="0" r="0" t="0"/>
          <a:stretch/>
        </p:blipFill>
        <p:spPr>
          <a:xfrm>
            <a:off x="571500" y="533400"/>
            <a:ext cx="3714900" cy="85675"/>
          </a:xfrm>
          <a:prstGeom prst="rect">
            <a:avLst/>
          </a:prstGeom>
          <a:noFill/>
          <a:ln>
            <a:noFill/>
          </a:ln>
        </p:spPr>
      </p:pic>
      <p:pic>
        <p:nvPicPr>
          <p:cNvPr id="465" name="Google Shape;465;p29"/>
          <p:cNvPicPr preferRelativeResize="0"/>
          <p:nvPr/>
        </p:nvPicPr>
        <p:blipFill rotWithShape="1">
          <a:blip r:embed="rId2">
            <a:alphaModFix/>
          </a:blip>
          <a:srcRect b="0" l="0" r="0" t="0"/>
          <a:stretch/>
        </p:blipFill>
        <p:spPr>
          <a:xfrm>
            <a:off x="3924300" y="533400"/>
            <a:ext cx="3714900" cy="85675"/>
          </a:xfrm>
          <a:prstGeom prst="rect">
            <a:avLst/>
          </a:prstGeom>
          <a:noFill/>
          <a:ln>
            <a:noFill/>
          </a:ln>
        </p:spPr>
      </p:pic>
      <p:pic>
        <p:nvPicPr>
          <p:cNvPr id="466" name="Google Shape;466;p29"/>
          <p:cNvPicPr preferRelativeResize="0"/>
          <p:nvPr/>
        </p:nvPicPr>
        <p:blipFill rotWithShape="1">
          <a:blip r:embed="rId2">
            <a:alphaModFix/>
          </a:blip>
          <a:srcRect b="0" l="0" r="0" t="0"/>
          <a:stretch/>
        </p:blipFill>
        <p:spPr>
          <a:xfrm>
            <a:off x="4757700" y="533400"/>
            <a:ext cx="3714900" cy="85675"/>
          </a:xfrm>
          <a:prstGeom prst="rect">
            <a:avLst/>
          </a:prstGeom>
          <a:noFill/>
          <a:ln>
            <a:noFill/>
          </a:ln>
        </p:spPr>
      </p:pic>
      <p:sp>
        <p:nvSpPr>
          <p:cNvPr id="467" name="Google Shape;467;p29"/>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468" name="Google Shape;468;p29"/>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lank Yellow">
  <p:cSld name="TITLE_AND_TWO_COLUMNS_4_1_1_2">
    <p:bg>
      <p:bgPr>
        <a:solidFill>
          <a:schemeClr val="dk1"/>
        </a:solidFill>
      </p:bgPr>
    </p:bg>
    <p:spTree>
      <p:nvGrpSpPr>
        <p:cNvPr id="469" name="Shape 469"/>
        <p:cNvGrpSpPr/>
        <p:nvPr/>
      </p:nvGrpSpPr>
      <p:grpSpPr>
        <a:xfrm>
          <a:off x="0" y="0"/>
          <a:ext cx="0" cy="0"/>
          <a:chOff x="0" y="0"/>
          <a:chExt cx="0" cy="0"/>
        </a:xfrm>
      </p:grpSpPr>
      <p:grpSp>
        <p:nvGrpSpPr>
          <p:cNvPr id="470" name="Google Shape;470;p30"/>
          <p:cNvGrpSpPr/>
          <p:nvPr/>
        </p:nvGrpSpPr>
        <p:grpSpPr>
          <a:xfrm>
            <a:off x="8766618" y="135031"/>
            <a:ext cx="218608" cy="325551"/>
            <a:chOff x="238125" y="2335850"/>
            <a:chExt cx="671400" cy="999850"/>
          </a:xfrm>
        </p:grpSpPr>
        <p:sp>
          <p:nvSpPr>
            <p:cNvPr id="471" name="Google Shape;471;p30"/>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72" name="Google Shape;472;p30"/>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73" name="Google Shape;473;p30"/>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74" name="Google Shape;474;p30"/>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75" name="Google Shape;475;p30"/>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76" name="Google Shape;476;p30"/>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77" name="Google Shape;477;p30"/>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78" name="Google Shape;478;p30"/>
          <p:cNvCxnSpPr/>
          <p:nvPr/>
        </p:nvCxnSpPr>
        <p:spPr>
          <a:xfrm rot="10800000">
            <a:off x="8875932" y="3756616"/>
            <a:ext cx="0" cy="906600"/>
          </a:xfrm>
          <a:prstGeom prst="straightConnector1">
            <a:avLst/>
          </a:prstGeom>
          <a:noFill/>
          <a:ln cap="flat" cmpd="sng" w="9525">
            <a:solidFill>
              <a:srgbClr val="FFBE16"/>
            </a:solidFill>
            <a:prstDash val="solid"/>
            <a:round/>
            <a:headEnd len="sm" w="sm" type="none"/>
            <a:tailEnd len="sm" w="sm" type="none"/>
          </a:ln>
        </p:spPr>
      </p:cxnSp>
      <p:sp>
        <p:nvSpPr>
          <p:cNvPr id="479" name="Google Shape;479;p30"/>
          <p:cNvSpPr txBox="1"/>
          <p:nvPr/>
        </p:nvSpPr>
        <p:spPr>
          <a:xfrm>
            <a:off x="495300" y="4764325"/>
            <a:ext cx="1833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480" name="Google Shape;480;p30"/>
          <p:cNvPicPr preferRelativeResize="0"/>
          <p:nvPr/>
        </p:nvPicPr>
        <p:blipFill rotWithShape="1">
          <a:blip r:embed="rId2">
            <a:alphaModFix/>
          </a:blip>
          <a:srcRect b="0" l="0" r="0" t="0"/>
          <a:stretch/>
        </p:blipFill>
        <p:spPr>
          <a:xfrm>
            <a:off x="562100" y="533400"/>
            <a:ext cx="3724300" cy="85675"/>
          </a:xfrm>
          <a:prstGeom prst="rect">
            <a:avLst/>
          </a:prstGeom>
          <a:noFill/>
          <a:ln>
            <a:noFill/>
          </a:ln>
        </p:spPr>
      </p:pic>
      <p:pic>
        <p:nvPicPr>
          <p:cNvPr id="481" name="Google Shape;481;p30"/>
          <p:cNvPicPr preferRelativeResize="0"/>
          <p:nvPr/>
        </p:nvPicPr>
        <p:blipFill rotWithShape="1">
          <a:blip r:embed="rId2">
            <a:alphaModFix/>
          </a:blip>
          <a:srcRect b="0" l="0" r="0" t="0"/>
          <a:stretch/>
        </p:blipFill>
        <p:spPr>
          <a:xfrm>
            <a:off x="3791075" y="533400"/>
            <a:ext cx="3724300" cy="85675"/>
          </a:xfrm>
          <a:prstGeom prst="rect">
            <a:avLst/>
          </a:prstGeom>
          <a:noFill/>
          <a:ln>
            <a:noFill/>
          </a:ln>
        </p:spPr>
      </p:pic>
      <p:pic>
        <p:nvPicPr>
          <p:cNvPr id="482" name="Google Shape;482;p30"/>
          <p:cNvPicPr preferRelativeResize="0"/>
          <p:nvPr/>
        </p:nvPicPr>
        <p:blipFill rotWithShape="1">
          <a:blip r:embed="rId2">
            <a:alphaModFix/>
          </a:blip>
          <a:srcRect b="0" l="0" r="0" t="0"/>
          <a:stretch/>
        </p:blipFill>
        <p:spPr>
          <a:xfrm>
            <a:off x="4748150" y="533400"/>
            <a:ext cx="3724300" cy="85675"/>
          </a:xfrm>
          <a:prstGeom prst="rect">
            <a:avLst/>
          </a:prstGeom>
          <a:noFill/>
          <a:ln>
            <a:noFill/>
          </a:ln>
        </p:spPr>
      </p:pic>
      <p:sp>
        <p:nvSpPr>
          <p:cNvPr id="483" name="Google Shape;483;p30"/>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484" name="Google Shape;484;p30"/>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Orange">
  <p:cSld name="SECTION_HEADER_1">
    <p:bg>
      <p:bgPr>
        <a:solidFill>
          <a:srgbClr val="F17230"/>
        </a:solidFill>
      </p:bgPr>
    </p:bg>
    <p:spTree>
      <p:nvGrpSpPr>
        <p:cNvPr id="41" name="Shape 41"/>
        <p:cNvGrpSpPr/>
        <p:nvPr/>
      </p:nvGrpSpPr>
      <p:grpSpPr>
        <a:xfrm>
          <a:off x="0" y="0"/>
          <a:ext cx="0" cy="0"/>
          <a:chOff x="0" y="0"/>
          <a:chExt cx="0" cy="0"/>
        </a:xfrm>
      </p:grpSpPr>
      <p:sp>
        <p:nvSpPr>
          <p:cNvPr id="42" name="Google Shape;42;p4"/>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4"/>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4"/>
          <p:cNvSpPr/>
          <p:nvPr/>
        </p:nvSpPr>
        <p:spPr>
          <a:xfrm rot="10800000">
            <a:off x="400" y="3183600"/>
            <a:ext cx="1984200" cy="1959900"/>
          </a:xfrm>
          <a:prstGeom prst="diagStripe">
            <a:avLst>
              <a:gd fmla="val 50000" name="adj"/>
            </a:avLst>
          </a:prstGeom>
          <a:gradFill>
            <a:gsLst>
              <a:gs pos="0">
                <a:srgbClr val="D7652A"/>
              </a:gs>
              <a:gs pos="50000">
                <a:srgbClr val="F17230"/>
              </a:gs>
              <a:gs pos="100000">
                <a:srgbClr val="F17230"/>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4"/>
          <p:cNvSpPr/>
          <p:nvPr/>
        </p:nvSpPr>
        <p:spPr>
          <a:xfrm rot="10800000">
            <a:off x="7300333" y="2388747"/>
            <a:ext cx="1830900" cy="1821300"/>
          </a:xfrm>
          <a:prstGeom prst="diagStripe">
            <a:avLst>
              <a:gd fmla="val 50000" name="adj"/>
            </a:avLst>
          </a:prstGeom>
          <a:gradFill>
            <a:gsLst>
              <a:gs pos="0">
                <a:srgbClr val="D7652A"/>
              </a:gs>
              <a:gs pos="50000">
                <a:srgbClr val="F17230"/>
              </a:gs>
              <a:gs pos="100000">
                <a:srgbClr val="F17230"/>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4"/>
          <p:cNvSpPr/>
          <p:nvPr/>
        </p:nvSpPr>
        <p:spPr>
          <a:xfrm rot="10800000">
            <a:off x="7259475" y="3277025"/>
            <a:ext cx="1875000" cy="1865700"/>
          </a:xfrm>
          <a:prstGeom prst="diagStripe">
            <a:avLst>
              <a:gd fmla="val 50000" name="adj"/>
            </a:avLst>
          </a:prstGeom>
          <a:gradFill>
            <a:gsLst>
              <a:gs pos="0">
                <a:srgbClr val="F17230"/>
              </a:gs>
              <a:gs pos="10000">
                <a:srgbClr val="F17230"/>
              </a:gs>
              <a:gs pos="100000">
                <a:srgbClr val="FF935B"/>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4"/>
          <p:cNvSpPr/>
          <p:nvPr/>
        </p:nvSpPr>
        <p:spPr>
          <a:xfrm>
            <a:off x="8836" y="3294982"/>
            <a:ext cx="1857600" cy="1848000"/>
          </a:xfrm>
          <a:prstGeom prst="diagStripe">
            <a:avLst>
              <a:gd fmla="val 50000" name="adj"/>
            </a:avLst>
          </a:prstGeom>
          <a:gradFill>
            <a:gsLst>
              <a:gs pos="0">
                <a:srgbClr val="F17230"/>
              </a:gs>
              <a:gs pos="27000">
                <a:srgbClr val="F17230"/>
              </a:gs>
              <a:gs pos="100000">
                <a:srgbClr val="FF935B"/>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4"/>
          <p:cNvSpPr/>
          <p:nvPr/>
        </p:nvSpPr>
        <p:spPr>
          <a:xfrm>
            <a:off x="0" y="2415971"/>
            <a:ext cx="1830900" cy="1821300"/>
          </a:xfrm>
          <a:prstGeom prst="diagStripe">
            <a:avLst>
              <a:gd fmla="val 50000" name="adj"/>
            </a:avLst>
          </a:prstGeom>
          <a:gradFill>
            <a:gsLst>
              <a:gs pos="0">
                <a:srgbClr val="D7652A"/>
              </a:gs>
              <a:gs pos="50000">
                <a:srgbClr val="F17230"/>
              </a:gs>
              <a:gs pos="100000">
                <a:srgbClr val="F17230"/>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4"/>
          <p:cNvSpPr/>
          <p:nvPr/>
        </p:nvSpPr>
        <p:spPr>
          <a:xfrm>
            <a:off x="3940811" y="2594"/>
            <a:ext cx="1984200" cy="1974300"/>
          </a:xfrm>
          <a:prstGeom prst="diagStripe">
            <a:avLst>
              <a:gd fmla="val 50000" name="adj"/>
            </a:avLst>
          </a:prstGeom>
          <a:gradFill>
            <a:gsLst>
              <a:gs pos="0">
                <a:srgbClr val="D7652A"/>
              </a:gs>
              <a:gs pos="50000">
                <a:srgbClr val="F17230"/>
              </a:gs>
              <a:gs pos="100000">
                <a:srgbClr val="F17230"/>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50" name="Google Shape;50;p4"/>
          <p:cNvGrpSpPr/>
          <p:nvPr/>
        </p:nvGrpSpPr>
        <p:grpSpPr>
          <a:xfrm>
            <a:off x="8805453" y="130864"/>
            <a:ext cx="193565" cy="288257"/>
            <a:chOff x="238125" y="2335850"/>
            <a:chExt cx="671400" cy="999850"/>
          </a:xfrm>
        </p:grpSpPr>
        <p:sp>
          <p:nvSpPr>
            <p:cNvPr id="51" name="Google Shape;51;p4"/>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 name="Google Shape;52;p4"/>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3" name="Google Shape;53;p4"/>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4" name="Google Shape;54;p4"/>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5" name="Google Shape;55;p4"/>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6" name="Google Shape;56;p4"/>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7" name="Google Shape;57;p4"/>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FF93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sp>
        <p:nvSpPr>
          <p:cNvPr id="58" name="Google Shape;58;p4"/>
          <p:cNvSpPr txBox="1"/>
          <p:nvPr>
            <p:ph type="title"/>
          </p:nvPr>
        </p:nvSpPr>
        <p:spPr>
          <a:xfrm>
            <a:off x="495300" y="761050"/>
            <a:ext cx="8520600" cy="841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2800"/>
              <a:buFont typeface="Work Sans"/>
              <a:buNone/>
              <a:defRPr>
                <a:latin typeface="Work Sans"/>
                <a:ea typeface="Work Sans"/>
                <a:cs typeface="Work Sans"/>
                <a:sym typeface="Work Sans"/>
              </a:defRPr>
            </a:lvl1pPr>
            <a:lvl2pPr lvl="1" algn="ctr">
              <a:lnSpc>
                <a:spcPct val="100000"/>
              </a:lnSpc>
              <a:spcBef>
                <a:spcPts val="0"/>
              </a:spcBef>
              <a:spcAft>
                <a:spcPts val="0"/>
              </a:spcAft>
              <a:buSzPts val="2800"/>
              <a:buFont typeface="Work Sans"/>
              <a:buNone/>
              <a:defRPr>
                <a:latin typeface="Work Sans"/>
                <a:ea typeface="Work Sans"/>
                <a:cs typeface="Work Sans"/>
                <a:sym typeface="Work Sans"/>
              </a:defRPr>
            </a:lvl2pPr>
            <a:lvl3pPr lvl="2" algn="ctr">
              <a:lnSpc>
                <a:spcPct val="100000"/>
              </a:lnSpc>
              <a:spcBef>
                <a:spcPts val="0"/>
              </a:spcBef>
              <a:spcAft>
                <a:spcPts val="0"/>
              </a:spcAft>
              <a:buSzPts val="2800"/>
              <a:buFont typeface="Work Sans"/>
              <a:buNone/>
              <a:defRPr>
                <a:latin typeface="Work Sans"/>
                <a:ea typeface="Work Sans"/>
                <a:cs typeface="Work Sans"/>
                <a:sym typeface="Work Sans"/>
              </a:defRPr>
            </a:lvl3pPr>
            <a:lvl4pPr lvl="3" algn="ctr">
              <a:lnSpc>
                <a:spcPct val="100000"/>
              </a:lnSpc>
              <a:spcBef>
                <a:spcPts val="0"/>
              </a:spcBef>
              <a:spcAft>
                <a:spcPts val="0"/>
              </a:spcAft>
              <a:buSzPts val="2800"/>
              <a:buFont typeface="Work Sans"/>
              <a:buNone/>
              <a:defRPr>
                <a:latin typeface="Work Sans"/>
                <a:ea typeface="Work Sans"/>
                <a:cs typeface="Work Sans"/>
                <a:sym typeface="Work Sans"/>
              </a:defRPr>
            </a:lvl4pPr>
            <a:lvl5pPr lvl="4" algn="ctr">
              <a:lnSpc>
                <a:spcPct val="100000"/>
              </a:lnSpc>
              <a:spcBef>
                <a:spcPts val="0"/>
              </a:spcBef>
              <a:spcAft>
                <a:spcPts val="0"/>
              </a:spcAft>
              <a:buSzPts val="2800"/>
              <a:buFont typeface="Work Sans"/>
              <a:buNone/>
              <a:defRPr>
                <a:latin typeface="Work Sans"/>
                <a:ea typeface="Work Sans"/>
                <a:cs typeface="Work Sans"/>
                <a:sym typeface="Work Sans"/>
              </a:defRPr>
            </a:lvl5pPr>
            <a:lvl6pPr lvl="5" algn="ctr">
              <a:lnSpc>
                <a:spcPct val="100000"/>
              </a:lnSpc>
              <a:spcBef>
                <a:spcPts val="0"/>
              </a:spcBef>
              <a:spcAft>
                <a:spcPts val="0"/>
              </a:spcAft>
              <a:buSzPts val="2800"/>
              <a:buFont typeface="Work Sans"/>
              <a:buNone/>
              <a:defRPr>
                <a:latin typeface="Work Sans"/>
                <a:ea typeface="Work Sans"/>
                <a:cs typeface="Work Sans"/>
                <a:sym typeface="Work Sans"/>
              </a:defRPr>
            </a:lvl6pPr>
            <a:lvl7pPr lvl="6" algn="ctr">
              <a:lnSpc>
                <a:spcPct val="100000"/>
              </a:lnSpc>
              <a:spcBef>
                <a:spcPts val="0"/>
              </a:spcBef>
              <a:spcAft>
                <a:spcPts val="0"/>
              </a:spcAft>
              <a:buSzPts val="2800"/>
              <a:buFont typeface="Work Sans"/>
              <a:buNone/>
              <a:defRPr>
                <a:latin typeface="Work Sans"/>
                <a:ea typeface="Work Sans"/>
                <a:cs typeface="Work Sans"/>
                <a:sym typeface="Work Sans"/>
              </a:defRPr>
            </a:lvl7pPr>
            <a:lvl8pPr lvl="7" algn="ctr">
              <a:lnSpc>
                <a:spcPct val="100000"/>
              </a:lnSpc>
              <a:spcBef>
                <a:spcPts val="0"/>
              </a:spcBef>
              <a:spcAft>
                <a:spcPts val="0"/>
              </a:spcAft>
              <a:buSzPts val="2800"/>
              <a:buFont typeface="Work Sans"/>
              <a:buNone/>
              <a:defRPr>
                <a:latin typeface="Work Sans"/>
                <a:ea typeface="Work Sans"/>
                <a:cs typeface="Work Sans"/>
                <a:sym typeface="Work Sans"/>
              </a:defRPr>
            </a:lvl8pPr>
            <a:lvl9pPr lvl="8" algn="ctr">
              <a:lnSpc>
                <a:spcPct val="100000"/>
              </a:lnSpc>
              <a:spcBef>
                <a:spcPts val="0"/>
              </a:spcBef>
              <a:spcAft>
                <a:spcPts val="0"/>
              </a:spcAft>
              <a:buSzPts val="2800"/>
              <a:buFont typeface="Work Sans"/>
              <a:buNone/>
              <a:defRPr>
                <a:latin typeface="Work Sans"/>
                <a:ea typeface="Work Sans"/>
                <a:cs typeface="Work Sans"/>
                <a:sym typeface="Work Sans"/>
              </a:defRPr>
            </a:lvl9pPr>
          </a:lstStyle>
          <a:p/>
        </p:txBody>
      </p:sp>
      <p:sp>
        <p:nvSpPr>
          <p:cNvPr id="59" name="Google Shape;59;p4"/>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60" name="Google Shape;60;p4"/>
          <p:cNvSpPr txBox="1"/>
          <p:nvPr>
            <p:ph idx="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lank Orange">
  <p:cSld name="TITLE_AND_TWO_COLUMNS_4_1_1_1_2">
    <p:bg>
      <p:bgPr>
        <a:solidFill>
          <a:schemeClr val="dk1"/>
        </a:solidFill>
      </p:bgPr>
    </p:bg>
    <p:spTree>
      <p:nvGrpSpPr>
        <p:cNvPr id="485" name="Shape 485"/>
        <p:cNvGrpSpPr/>
        <p:nvPr/>
      </p:nvGrpSpPr>
      <p:grpSpPr>
        <a:xfrm>
          <a:off x="0" y="0"/>
          <a:ext cx="0" cy="0"/>
          <a:chOff x="0" y="0"/>
          <a:chExt cx="0" cy="0"/>
        </a:xfrm>
      </p:grpSpPr>
      <p:grpSp>
        <p:nvGrpSpPr>
          <p:cNvPr id="486" name="Google Shape;486;p31"/>
          <p:cNvGrpSpPr/>
          <p:nvPr/>
        </p:nvGrpSpPr>
        <p:grpSpPr>
          <a:xfrm>
            <a:off x="8766618" y="135031"/>
            <a:ext cx="218608" cy="325551"/>
            <a:chOff x="238125" y="2335850"/>
            <a:chExt cx="671400" cy="999850"/>
          </a:xfrm>
        </p:grpSpPr>
        <p:sp>
          <p:nvSpPr>
            <p:cNvPr id="487" name="Google Shape;487;p31"/>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88" name="Google Shape;488;p31"/>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89" name="Google Shape;489;p31"/>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90" name="Google Shape;490;p31"/>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91" name="Google Shape;491;p31"/>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92" name="Google Shape;492;p31"/>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493" name="Google Shape;493;p31"/>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494" name="Google Shape;494;p31"/>
          <p:cNvCxnSpPr/>
          <p:nvPr/>
        </p:nvCxnSpPr>
        <p:spPr>
          <a:xfrm rot="10800000">
            <a:off x="8875932" y="3756616"/>
            <a:ext cx="0" cy="906600"/>
          </a:xfrm>
          <a:prstGeom prst="straightConnector1">
            <a:avLst/>
          </a:prstGeom>
          <a:noFill/>
          <a:ln cap="flat" cmpd="sng" w="9525">
            <a:solidFill>
              <a:srgbClr val="F98447"/>
            </a:solidFill>
            <a:prstDash val="solid"/>
            <a:round/>
            <a:headEnd len="sm" w="sm" type="none"/>
            <a:tailEnd len="sm" w="sm" type="none"/>
          </a:ln>
        </p:spPr>
      </p:cxnSp>
      <p:sp>
        <p:nvSpPr>
          <p:cNvPr id="495" name="Google Shape;495;p31"/>
          <p:cNvSpPr txBox="1"/>
          <p:nvPr/>
        </p:nvSpPr>
        <p:spPr>
          <a:xfrm>
            <a:off x="495300" y="4764325"/>
            <a:ext cx="1969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496" name="Google Shape;496;p31"/>
          <p:cNvPicPr preferRelativeResize="0"/>
          <p:nvPr/>
        </p:nvPicPr>
        <p:blipFill rotWithShape="1">
          <a:blip r:embed="rId2">
            <a:alphaModFix/>
          </a:blip>
          <a:srcRect b="0" l="0" r="0" t="0"/>
          <a:stretch/>
        </p:blipFill>
        <p:spPr>
          <a:xfrm>
            <a:off x="561975" y="533400"/>
            <a:ext cx="3724425" cy="85675"/>
          </a:xfrm>
          <a:prstGeom prst="rect">
            <a:avLst/>
          </a:prstGeom>
          <a:noFill/>
          <a:ln>
            <a:noFill/>
          </a:ln>
        </p:spPr>
      </p:pic>
      <p:pic>
        <p:nvPicPr>
          <p:cNvPr id="497" name="Google Shape;497;p31"/>
          <p:cNvPicPr preferRelativeResize="0"/>
          <p:nvPr/>
        </p:nvPicPr>
        <p:blipFill rotWithShape="1">
          <a:blip r:embed="rId2">
            <a:alphaModFix/>
          </a:blip>
          <a:srcRect b="0" l="0" r="0" t="0"/>
          <a:stretch/>
        </p:blipFill>
        <p:spPr>
          <a:xfrm>
            <a:off x="3305175" y="533400"/>
            <a:ext cx="3724425" cy="85675"/>
          </a:xfrm>
          <a:prstGeom prst="rect">
            <a:avLst/>
          </a:prstGeom>
          <a:noFill/>
          <a:ln>
            <a:noFill/>
          </a:ln>
        </p:spPr>
      </p:pic>
      <p:pic>
        <p:nvPicPr>
          <p:cNvPr id="498" name="Google Shape;498;p31"/>
          <p:cNvPicPr preferRelativeResize="0"/>
          <p:nvPr/>
        </p:nvPicPr>
        <p:blipFill rotWithShape="1">
          <a:blip r:embed="rId2">
            <a:alphaModFix/>
          </a:blip>
          <a:srcRect b="0" l="0" r="0" t="0"/>
          <a:stretch/>
        </p:blipFill>
        <p:spPr>
          <a:xfrm>
            <a:off x="4748175" y="533400"/>
            <a:ext cx="3724425" cy="85675"/>
          </a:xfrm>
          <a:prstGeom prst="rect">
            <a:avLst/>
          </a:prstGeom>
          <a:noFill/>
          <a:ln>
            <a:noFill/>
          </a:ln>
        </p:spPr>
      </p:pic>
      <p:sp>
        <p:nvSpPr>
          <p:cNvPr id="499" name="Google Shape;499;p31"/>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500" name="Google Shape;500;p31"/>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lank Green">
  <p:cSld name="TITLE_AND_TWO_COLUMNS_4_1_1_1_1_1">
    <p:bg>
      <p:bgPr>
        <a:solidFill>
          <a:schemeClr val="dk1"/>
        </a:solidFill>
      </p:bgPr>
    </p:bg>
    <p:spTree>
      <p:nvGrpSpPr>
        <p:cNvPr id="501" name="Shape 501"/>
        <p:cNvGrpSpPr/>
        <p:nvPr/>
      </p:nvGrpSpPr>
      <p:grpSpPr>
        <a:xfrm>
          <a:off x="0" y="0"/>
          <a:ext cx="0" cy="0"/>
          <a:chOff x="0" y="0"/>
          <a:chExt cx="0" cy="0"/>
        </a:xfrm>
      </p:grpSpPr>
      <p:grpSp>
        <p:nvGrpSpPr>
          <p:cNvPr id="502" name="Google Shape;502;p32"/>
          <p:cNvGrpSpPr/>
          <p:nvPr/>
        </p:nvGrpSpPr>
        <p:grpSpPr>
          <a:xfrm>
            <a:off x="8766618" y="135031"/>
            <a:ext cx="218608" cy="325551"/>
            <a:chOff x="238125" y="2335850"/>
            <a:chExt cx="671400" cy="999850"/>
          </a:xfrm>
        </p:grpSpPr>
        <p:sp>
          <p:nvSpPr>
            <p:cNvPr id="503" name="Google Shape;503;p32"/>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04" name="Google Shape;504;p32"/>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05" name="Google Shape;505;p32"/>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06" name="Google Shape;506;p32"/>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07" name="Google Shape;507;p32"/>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08" name="Google Shape;508;p32"/>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09" name="Google Shape;509;p32"/>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510" name="Google Shape;510;p32"/>
          <p:cNvCxnSpPr/>
          <p:nvPr/>
        </p:nvCxnSpPr>
        <p:spPr>
          <a:xfrm rot="10800000">
            <a:off x="8875932" y="3756616"/>
            <a:ext cx="0" cy="906600"/>
          </a:xfrm>
          <a:prstGeom prst="straightConnector1">
            <a:avLst/>
          </a:prstGeom>
          <a:noFill/>
          <a:ln cap="flat" cmpd="sng" w="9525">
            <a:solidFill>
              <a:srgbClr val="0AB28A"/>
            </a:solidFill>
            <a:prstDash val="solid"/>
            <a:round/>
            <a:headEnd len="sm" w="sm" type="none"/>
            <a:tailEnd len="sm" w="sm" type="none"/>
          </a:ln>
        </p:spPr>
      </p:cxnSp>
      <p:sp>
        <p:nvSpPr>
          <p:cNvPr id="511" name="Google Shape;511;p32"/>
          <p:cNvSpPr txBox="1"/>
          <p:nvPr/>
        </p:nvSpPr>
        <p:spPr>
          <a:xfrm>
            <a:off x="495300" y="4764325"/>
            <a:ext cx="20181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512" name="Google Shape;512;p32"/>
          <p:cNvPicPr preferRelativeResize="0"/>
          <p:nvPr/>
        </p:nvPicPr>
        <p:blipFill rotWithShape="1">
          <a:blip r:embed="rId2">
            <a:alphaModFix/>
          </a:blip>
          <a:srcRect b="0" l="0" r="0" t="0"/>
          <a:stretch/>
        </p:blipFill>
        <p:spPr>
          <a:xfrm>
            <a:off x="560750" y="536775"/>
            <a:ext cx="3724425" cy="85675"/>
          </a:xfrm>
          <a:prstGeom prst="rect">
            <a:avLst/>
          </a:prstGeom>
          <a:noFill/>
          <a:ln>
            <a:noFill/>
          </a:ln>
        </p:spPr>
      </p:pic>
      <p:pic>
        <p:nvPicPr>
          <p:cNvPr id="513" name="Google Shape;513;p32"/>
          <p:cNvPicPr preferRelativeResize="0"/>
          <p:nvPr/>
        </p:nvPicPr>
        <p:blipFill rotWithShape="1">
          <a:blip r:embed="rId2">
            <a:alphaModFix/>
          </a:blip>
          <a:srcRect b="0" l="0" r="0" t="0"/>
          <a:stretch/>
        </p:blipFill>
        <p:spPr>
          <a:xfrm>
            <a:off x="3656375" y="533400"/>
            <a:ext cx="3724425" cy="85675"/>
          </a:xfrm>
          <a:prstGeom prst="rect">
            <a:avLst/>
          </a:prstGeom>
          <a:noFill/>
          <a:ln>
            <a:noFill/>
          </a:ln>
        </p:spPr>
      </p:pic>
      <p:pic>
        <p:nvPicPr>
          <p:cNvPr id="514" name="Google Shape;514;p32"/>
          <p:cNvPicPr preferRelativeResize="0"/>
          <p:nvPr/>
        </p:nvPicPr>
        <p:blipFill rotWithShape="1">
          <a:blip r:embed="rId2">
            <a:alphaModFix/>
          </a:blip>
          <a:srcRect b="0" l="0" r="0" t="0"/>
          <a:stretch/>
        </p:blipFill>
        <p:spPr>
          <a:xfrm>
            <a:off x="4748175" y="533400"/>
            <a:ext cx="3724425" cy="85675"/>
          </a:xfrm>
          <a:prstGeom prst="rect">
            <a:avLst/>
          </a:prstGeom>
          <a:noFill/>
          <a:ln>
            <a:noFill/>
          </a:ln>
        </p:spPr>
      </p:pic>
      <p:sp>
        <p:nvSpPr>
          <p:cNvPr id="515" name="Google Shape;515;p32"/>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516" name="Google Shape;516;p32"/>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randed Blank Page">
  <p:cSld name="TITLE_AND_TWO_COLUMNS_4_1_1_1_1_1_1">
    <p:bg>
      <p:bgPr>
        <a:solidFill>
          <a:schemeClr val="dk1"/>
        </a:solidFill>
      </p:bgPr>
    </p:bg>
    <p:spTree>
      <p:nvGrpSpPr>
        <p:cNvPr id="517" name="Shape 517"/>
        <p:cNvGrpSpPr/>
        <p:nvPr/>
      </p:nvGrpSpPr>
      <p:grpSpPr>
        <a:xfrm>
          <a:off x="0" y="0"/>
          <a:ext cx="0" cy="0"/>
          <a:chOff x="0" y="0"/>
          <a:chExt cx="0" cy="0"/>
        </a:xfrm>
      </p:grpSpPr>
      <p:grpSp>
        <p:nvGrpSpPr>
          <p:cNvPr id="518" name="Google Shape;518;p33"/>
          <p:cNvGrpSpPr/>
          <p:nvPr/>
        </p:nvGrpSpPr>
        <p:grpSpPr>
          <a:xfrm>
            <a:off x="8766618" y="135031"/>
            <a:ext cx="218608" cy="325551"/>
            <a:chOff x="238125" y="2335850"/>
            <a:chExt cx="671400" cy="999850"/>
          </a:xfrm>
        </p:grpSpPr>
        <p:sp>
          <p:nvSpPr>
            <p:cNvPr id="519" name="Google Shape;519;p33"/>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0" name="Google Shape;520;p33"/>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1" name="Google Shape;521;p33"/>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2" name="Google Shape;522;p33"/>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3" name="Google Shape;523;p33"/>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4" name="Google Shape;524;p33"/>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525" name="Google Shape;525;p33"/>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526" name="Google Shape;526;p33"/>
          <p:cNvCxnSpPr/>
          <p:nvPr/>
        </p:nvCxnSpPr>
        <p:spPr>
          <a:xfrm rot="10800000">
            <a:off x="8875932" y="3756616"/>
            <a:ext cx="0" cy="906600"/>
          </a:xfrm>
          <a:prstGeom prst="straightConnector1">
            <a:avLst/>
          </a:prstGeom>
          <a:noFill/>
          <a:ln cap="flat" cmpd="sng" w="9525">
            <a:solidFill>
              <a:srgbClr val="3F3F3F"/>
            </a:solidFill>
            <a:prstDash val="solid"/>
            <a:round/>
            <a:headEnd len="sm" w="sm" type="none"/>
            <a:tailEnd len="sm" w="sm" type="none"/>
          </a:ln>
        </p:spPr>
      </p:cxnSp>
      <p:sp>
        <p:nvSpPr>
          <p:cNvPr id="527" name="Google Shape;527;p33"/>
          <p:cNvSpPr txBox="1"/>
          <p:nvPr/>
        </p:nvSpPr>
        <p:spPr>
          <a:xfrm>
            <a:off x="495300" y="4764325"/>
            <a:ext cx="1969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528" name="Google Shape;528;p33"/>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Yellow">
  <p:cSld name="SECTION_HEADER_1_1">
    <p:bg>
      <p:bgPr>
        <a:solidFill>
          <a:srgbClr val="FFBE16"/>
        </a:solidFill>
      </p:bgPr>
    </p:bg>
    <p:spTree>
      <p:nvGrpSpPr>
        <p:cNvPr id="61" name="Shape 61"/>
        <p:cNvGrpSpPr/>
        <p:nvPr/>
      </p:nvGrpSpPr>
      <p:grpSpPr>
        <a:xfrm>
          <a:off x="0" y="0"/>
          <a:ext cx="0" cy="0"/>
          <a:chOff x="0" y="0"/>
          <a:chExt cx="0" cy="0"/>
        </a:xfrm>
      </p:grpSpPr>
      <p:sp>
        <p:nvSpPr>
          <p:cNvPr id="62" name="Google Shape;62;p5"/>
          <p:cNvSpPr txBox="1"/>
          <p:nvPr>
            <p:ph idx="12" type="sldNum"/>
          </p:nvPr>
        </p:nvSpPr>
        <p:spPr>
          <a:xfrm>
            <a:off x="8777254" y="4663225"/>
            <a:ext cx="2403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
        <p:nvSpPr>
          <p:cNvPr id="63" name="Google Shape;63;p5"/>
          <p:cNvSpPr txBox="1"/>
          <p:nvPr/>
        </p:nvSpPr>
        <p:spPr>
          <a:xfrm>
            <a:off x="8786226" y="4689269"/>
            <a:ext cx="236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Work Sans"/>
              <a:ea typeface="Work Sans"/>
              <a:cs typeface="Work Sans"/>
              <a:sym typeface="Work Sans"/>
            </a:endParaRPr>
          </a:p>
        </p:txBody>
      </p:sp>
      <p:sp>
        <p:nvSpPr>
          <p:cNvPr id="64" name="Google Shape;64;p5"/>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5"/>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5"/>
          <p:cNvSpPr txBox="1"/>
          <p:nvPr/>
        </p:nvSpPr>
        <p:spPr>
          <a:xfrm>
            <a:off x="8461210" y="4617701"/>
            <a:ext cx="543000" cy="389700"/>
          </a:xfrm>
          <a:prstGeom prst="rect">
            <a:avLst/>
          </a:prstGeom>
          <a:noFill/>
          <a:ln>
            <a:noFill/>
          </a:ln>
        </p:spPr>
        <p:txBody>
          <a:bodyPr anchorCtr="0" anchor="ctr" bIns="243800" lIns="243800" spcFirstLastPara="1" rIns="243800" wrap="square" tIns="243800">
            <a:normAutofit fontScale="25000" lnSpcReduction="20000"/>
          </a:bodyPr>
          <a:lstStyle/>
          <a:p>
            <a:pPr indent="0" lvl="0" marL="0" marR="0" rtl="0" algn="r">
              <a:lnSpc>
                <a:spcPct val="100000"/>
              </a:lnSpc>
              <a:spcBef>
                <a:spcPts val="0"/>
              </a:spcBef>
              <a:spcAft>
                <a:spcPts val="0"/>
              </a:spcAft>
              <a:buClr>
                <a:srgbClr val="000000"/>
              </a:buClr>
              <a:buSzPct val="100000"/>
              <a:buFont typeface="Arial"/>
              <a:buNone/>
            </a:pPr>
            <a:fld id="{00000000-1234-1234-1234-123412341234}" type="slidenum">
              <a:rPr b="0" i="0" lang="en" sz="2700" u="none" cap="none" strike="noStrike">
                <a:solidFill>
                  <a:srgbClr val="595959"/>
                </a:solidFill>
                <a:latin typeface="Arial"/>
                <a:ea typeface="Arial"/>
                <a:cs typeface="Arial"/>
                <a:sym typeface="Arial"/>
              </a:rPr>
              <a:t>‹#›</a:t>
            </a:fld>
            <a:endParaRPr b="0" i="0" sz="2700" u="none" cap="none" strike="noStrike">
              <a:solidFill>
                <a:srgbClr val="595959"/>
              </a:solidFill>
              <a:latin typeface="Arial"/>
              <a:ea typeface="Arial"/>
              <a:cs typeface="Arial"/>
              <a:sym typeface="Arial"/>
            </a:endParaRPr>
          </a:p>
        </p:txBody>
      </p:sp>
      <p:sp>
        <p:nvSpPr>
          <p:cNvPr id="67" name="Google Shape;67;p5"/>
          <p:cNvSpPr/>
          <p:nvPr/>
        </p:nvSpPr>
        <p:spPr>
          <a:xfrm rot="-5400000">
            <a:off x="7939125" y="3929025"/>
            <a:ext cx="1257300" cy="1152600"/>
          </a:xfrm>
          <a:prstGeom prst="rtTriangle">
            <a:avLst/>
          </a:prstGeom>
          <a:gradFill>
            <a:gsLst>
              <a:gs pos="0">
                <a:srgbClr val="FFAC02"/>
              </a:gs>
              <a:gs pos="100000">
                <a:srgbClr val="FECE50"/>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5"/>
          <p:cNvSpPr/>
          <p:nvPr/>
        </p:nvSpPr>
        <p:spPr>
          <a:xfrm rot="10800000">
            <a:off x="7043700" y="3045675"/>
            <a:ext cx="2100300" cy="2088300"/>
          </a:xfrm>
          <a:prstGeom prst="diagStripe">
            <a:avLst>
              <a:gd fmla="val 50000" name="adj"/>
            </a:avLst>
          </a:prstGeom>
          <a:gradFill>
            <a:gsLst>
              <a:gs pos="0">
                <a:srgbClr val="FFBE16"/>
              </a:gs>
              <a:gs pos="100000">
                <a:srgbClr val="FECE50"/>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5"/>
          <p:cNvSpPr/>
          <p:nvPr/>
        </p:nvSpPr>
        <p:spPr>
          <a:xfrm>
            <a:off x="5953106" y="0"/>
            <a:ext cx="1833900" cy="1824300"/>
          </a:xfrm>
          <a:prstGeom prst="diagStripe">
            <a:avLst>
              <a:gd fmla="val 50000" name="adj"/>
            </a:avLst>
          </a:prstGeom>
          <a:gradFill>
            <a:gsLst>
              <a:gs pos="0">
                <a:srgbClr val="FFBE16"/>
              </a:gs>
              <a:gs pos="50000">
                <a:srgbClr val="FFBE16"/>
              </a:gs>
              <a:gs pos="100000">
                <a:srgbClr val="FFAC02"/>
              </a:gs>
            </a:gsLst>
            <a:lin ang="18900044"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5"/>
          <p:cNvSpPr/>
          <p:nvPr/>
        </p:nvSpPr>
        <p:spPr>
          <a:xfrm rot="10800000">
            <a:off x="2641717" y="2514"/>
            <a:ext cx="5116200" cy="5089500"/>
          </a:xfrm>
          <a:prstGeom prst="diagStripe">
            <a:avLst>
              <a:gd fmla="val 50000" name="adj"/>
            </a:avLst>
          </a:prstGeom>
          <a:gradFill>
            <a:gsLst>
              <a:gs pos="0">
                <a:srgbClr val="FFBE16"/>
              </a:gs>
              <a:gs pos="50000">
                <a:srgbClr val="FFBE16"/>
              </a:gs>
              <a:gs pos="100000">
                <a:srgbClr val="FFAC02"/>
              </a:gs>
            </a:gsLst>
            <a:lin ang="18900044"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5"/>
          <p:cNvSpPr/>
          <p:nvPr/>
        </p:nvSpPr>
        <p:spPr>
          <a:xfrm rot="10800000">
            <a:off x="133200" y="3019450"/>
            <a:ext cx="1993500" cy="2103000"/>
          </a:xfrm>
          <a:prstGeom prst="diagStripe">
            <a:avLst>
              <a:gd fmla="val 50000" name="adj"/>
            </a:avLst>
          </a:prstGeom>
          <a:gradFill>
            <a:gsLst>
              <a:gs pos="0">
                <a:srgbClr val="FFBE16"/>
              </a:gs>
              <a:gs pos="50000">
                <a:srgbClr val="FFBE16"/>
              </a:gs>
              <a:gs pos="100000">
                <a:srgbClr val="FECE50"/>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72" name="Google Shape;72;p5"/>
          <p:cNvGrpSpPr/>
          <p:nvPr/>
        </p:nvGrpSpPr>
        <p:grpSpPr>
          <a:xfrm>
            <a:off x="8805453" y="130864"/>
            <a:ext cx="193565" cy="288257"/>
            <a:chOff x="238125" y="2335850"/>
            <a:chExt cx="671400" cy="999850"/>
          </a:xfrm>
        </p:grpSpPr>
        <p:sp>
          <p:nvSpPr>
            <p:cNvPr id="73" name="Google Shape;73;p5"/>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4" name="Google Shape;74;p5"/>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5" name="Google Shape;75;p5"/>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6" name="Google Shape;76;p5"/>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7" name="Google Shape;77;p5"/>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8" name="Google Shape;78;p5"/>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79" name="Google Shape;79;p5"/>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sp>
        <p:nvSpPr>
          <p:cNvPr id="80" name="Google Shape;80;p5"/>
          <p:cNvSpPr txBox="1"/>
          <p:nvPr>
            <p:ph type="title"/>
          </p:nvPr>
        </p:nvSpPr>
        <p:spPr>
          <a:xfrm>
            <a:off x="495300" y="761050"/>
            <a:ext cx="8520600" cy="841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2800"/>
              <a:buFont typeface="Work Sans"/>
              <a:buNone/>
              <a:defRPr>
                <a:latin typeface="Work Sans"/>
                <a:ea typeface="Work Sans"/>
                <a:cs typeface="Work Sans"/>
                <a:sym typeface="Work Sans"/>
              </a:defRPr>
            </a:lvl1pPr>
            <a:lvl2pPr lvl="1" algn="ctr">
              <a:lnSpc>
                <a:spcPct val="100000"/>
              </a:lnSpc>
              <a:spcBef>
                <a:spcPts val="0"/>
              </a:spcBef>
              <a:spcAft>
                <a:spcPts val="0"/>
              </a:spcAft>
              <a:buSzPts val="2800"/>
              <a:buFont typeface="Work Sans"/>
              <a:buNone/>
              <a:defRPr>
                <a:latin typeface="Work Sans"/>
                <a:ea typeface="Work Sans"/>
                <a:cs typeface="Work Sans"/>
                <a:sym typeface="Work Sans"/>
              </a:defRPr>
            </a:lvl2pPr>
            <a:lvl3pPr lvl="2" algn="ctr">
              <a:lnSpc>
                <a:spcPct val="100000"/>
              </a:lnSpc>
              <a:spcBef>
                <a:spcPts val="0"/>
              </a:spcBef>
              <a:spcAft>
                <a:spcPts val="0"/>
              </a:spcAft>
              <a:buSzPts val="2800"/>
              <a:buFont typeface="Work Sans"/>
              <a:buNone/>
              <a:defRPr>
                <a:latin typeface="Work Sans"/>
                <a:ea typeface="Work Sans"/>
                <a:cs typeface="Work Sans"/>
                <a:sym typeface="Work Sans"/>
              </a:defRPr>
            </a:lvl3pPr>
            <a:lvl4pPr lvl="3" algn="ctr">
              <a:lnSpc>
                <a:spcPct val="100000"/>
              </a:lnSpc>
              <a:spcBef>
                <a:spcPts val="0"/>
              </a:spcBef>
              <a:spcAft>
                <a:spcPts val="0"/>
              </a:spcAft>
              <a:buSzPts val="2800"/>
              <a:buFont typeface="Work Sans"/>
              <a:buNone/>
              <a:defRPr>
                <a:latin typeface="Work Sans"/>
                <a:ea typeface="Work Sans"/>
                <a:cs typeface="Work Sans"/>
                <a:sym typeface="Work Sans"/>
              </a:defRPr>
            </a:lvl4pPr>
            <a:lvl5pPr lvl="4" algn="ctr">
              <a:lnSpc>
                <a:spcPct val="100000"/>
              </a:lnSpc>
              <a:spcBef>
                <a:spcPts val="0"/>
              </a:spcBef>
              <a:spcAft>
                <a:spcPts val="0"/>
              </a:spcAft>
              <a:buSzPts val="2800"/>
              <a:buFont typeface="Work Sans"/>
              <a:buNone/>
              <a:defRPr>
                <a:latin typeface="Work Sans"/>
                <a:ea typeface="Work Sans"/>
                <a:cs typeface="Work Sans"/>
                <a:sym typeface="Work Sans"/>
              </a:defRPr>
            </a:lvl5pPr>
            <a:lvl6pPr lvl="5" algn="ctr">
              <a:lnSpc>
                <a:spcPct val="100000"/>
              </a:lnSpc>
              <a:spcBef>
                <a:spcPts val="0"/>
              </a:spcBef>
              <a:spcAft>
                <a:spcPts val="0"/>
              </a:spcAft>
              <a:buSzPts val="2800"/>
              <a:buFont typeface="Work Sans"/>
              <a:buNone/>
              <a:defRPr>
                <a:latin typeface="Work Sans"/>
                <a:ea typeface="Work Sans"/>
                <a:cs typeface="Work Sans"/>
                <a:sym typeface="Work Sans"/>
              </a:defRPr>
            </a:lvl6pPr>
            <a:lvl7pPr lvl="6" algn="ctr">
              <a:lnSpc>
                <a:spcPct val="100000"/>
              </a:lnSpc>
              <a:spcBef>
                <a:spcPts val="0"/>
              </a:spcBef>
              <a:spcAft>
                <a:spcPts val="0"/>
              </a:spcAft>
              <a:buSzPts val="2800"/>
              <a:buFont typeface="Work Sans"/>
              <a:buNone/>
              <a:defRPr>
                <a:latin typeface="Work Sans"/>
                <a:ea typeface="Work Sans"/>
                <a:cs typeface="Work Sans"/>
                <a:sym typeface="Work Sans"/>
              </a:defRPr>
            </a:lvl7pPr>
            <a:lvl8pPr lvl="7" algn="ctr">
              <a:lnSpc>
                <a:spcPct val="100000"/>
              </a:lnSpc>
              <a:spcBef>
                <a:spcPts val="0"/>
              </a:spcBef>
              <a:spcAft>
                <a:spcPts val="0"/>
              </a:spcAft>
              <a:buSzPts val="2800"/>
              <a:buFont typeface="Work Sans"/>
              <a:buNone/>
              <a:defRPr>
                <a:latin typeface="Work Sans"/>
                <a:ea typeface="Work Sans"/>
                <a:cs typeface="Work Sans"/>
                <a:sym typeface="Work Sans"/>
              </a:defRPr>
            </a:lvl8pPr>
            <a:lvl9pPr lvl="8" algn="ctr">
              <a:lnSpc>
                <a:spcPct val="100000"/>
              </a:lnSpc>
              <a:spcBef>
                <a:spcPts val="0"/>
              </a:spcBef>
              <a:spcAft>
                <a:spcPts val="0"/>
              </a:spcAft>
              <a:buSzPts val="2800"/>
              <a:buFont typeface="Work Sans"/>
              <a:buNone/>
              <a:defRPr>
                <a:latin typeface="Work Sans"/>
                <a:ea typeface="Work Sans"/>
                <a:cs typeface="Work Sans"/>
                <a:sym typeface="Work Sans"/>
              </a:defRPr>
            </a:lvl9pPr>
          </a:lstStyle>
          <a:p/>
        </p:txBody>
      </p:sp>
      <p:sp>
        <p:nvSpPr>
          <p:cNvPr id="81" name="Google Shape;81;p5"/>
          <p:cNvSpPr txBox="1"/>
          <p:nvPr>
            <p:ph idx="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82" name="Google Shape;82;p5"/>
          <p:cNvSpPr txBox="1"/>
          <p:nvPr>
            <p:ph idx="3"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Blue">
  <p:cSld name="SECTION_HEADER_1_1_1">
    <p:bg>
      <p:bgPr>
        <a:solidFill>
          <a:srgbClr val="132BCA"/>
        </a:solidFill>
      </p:bgPr>
    </p:bg>
    <p:spTree>
      <p:nvGrpSpPr>
        <p:cNvPr id="83" name="Shape 83"/>
        <p:cNvGrpSpPr/>
        <p:nvPr/>
      </p:nvGrpSpPr>
      <p:grpSpPr>
        <a:xfrm>
          <a:off x="0" y="0"/>
          <a:ext cx="0" cy="0"/>
          <a:chOff x="0" y="0"/>
          <a:chExt cx="0" cy="0"/>
        </a:xfrm>
      </p:grpSpPr>
      <p:sp>
        <p:nvSpPr>
          <p:cNvPr id="84" name="Google Shape;84;p6"/>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6"/>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6"/>
          <p:cNvSpPr/>
          <p:nvPr/>
        </p:nvSpPr>
        <p:spPr>
          <a:xfrm rot="-5400000">
            <a:off x="8452" y="4082396"/>
            <a:ext cx="1060200" cy="1062000"/>
          </a:xfrm>
          <a:prstGeom prst="rtTriangle">
            <a:avLst/>
          </a:prstGeom>
          <a:gradFill>
            <a:gsLst>
              <a:gs pos="0">
                <a:srgbClr val="0F2095"/>
              </a:gs>
              <a:gs pos="100000">
                <a:srgbClr val="132BCA"/>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6"/>
          <p:cNvSpPr/>
          <p:nvPr/>
        </p:nvSpPr>
        <p:spPr>
          <a:xfrm rot="10800000">
            <a:off x="7180804" y="227"/>
            <a:ext cx="1963200" cy="1949400"/>
          </a:xfrm>
          <a:prstGeom prst="diagStripe">
            <a:avLst>
              <a:gd fmla="val 50000" name="adj"/>
            </a:avLst>
          </a:prstGeom>
          <a:gradFill>
            <a:gsLst>
              <a:gs pos="0">
                <a:srgbClr val="132BCA"/>
              </a:gs>
              <a:gs pos="50000">
                <a:srgbClr val="1733ED"/>
              </a:gs>
              <a:gs pos="100000">
                <a:srgbClr val="132BCA"/>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6"/>
          <p:cNvSpPr/>
          <p:nvPr/>
        </p:nvSpPr>
        <p:spPr>
          <a:xfrm rot="10800000">
            <a:off x="7173075" y="3275100"/>
            <a:ext cx="1961400" cy="1868400"/>
          </a:xfrm>
          <a:prstGeom prst="diagStripe">
            <a:avLst>
              <a:gd fmla="val 50000" name="adj"/>
            </a:avLst>
          </a:prstGeom>
          <a:gradFill>
            <a:gsLst>
              <a:gs pos="0">
                <a:srgbClr val="0F2095"/>
              </a:gs>
              <a:gs pos="100000">
                <a:srgbClr val="132BCA"/>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6"/>
          <p:cNvSpPr/>
          <p:nvPr/>
        </p:nvSpPr>
        <p:spPr>
          <a:xfrm>
            <a:off x="7550" y="2399683"/>
            <a:ext cx="1779300" cy="1767000"/>
          </a:xfrm>
          <a:prstGeom prst="diagStripe">
            <a:avLst>
              <a:gd fmla="val 50000" name="adj"/>
            </a:avLst>
          </a:prstGeom>
          <a:gradFill>
            <a:gsLst>
              <a:gs pos="0">
                <a:srgbClr val="132BCA"/>
              </a:gs>
              <a:gs pos="100000">
                <a:srgbClr val="1733ED"/>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 name="Google Shape;90;p6"/>
          <p:cNvSpPr/>
          <p:nvPr/>
        </p:nvSpPr>
        <p:spPr>
          <a:xfrm rot="5400000">
            <a:off x="8054297" y="-900"/>
            <a:ext cx="1060200" cy="1062000"/>
          </a:xfrm>
          <a:prstGeom prst="rtTriangle">
            <a:avLst/>
          </a:prstGeom>
          <a:gradFill>
            <a:gsLst>
              <a:gs pos="0">
                <a:srgbClr val="0F2095"/>
              </a:gs>
              <a:gs pos="100000">
                <a:srgbClr val="132BCA"/>
              </a:gs>
            </a:gsLst>
            <a:lin ang="5400012"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6"/>
          <p:cNvSpPr/>
          <p:nvPr/>
        </p:nvSpPr>
        <p:spPr>
          <a:xfrm rot="10800000">
            <a:off x="6274243" y="3376500"/>
            <a:ext cx="1779300" cy="1767000"/>
          </a:xfrm>
          <a:prstGeom prst="diagStripe">
            <a:avLst>
              <a:gd fmla="val 50000" name="adj"/>
            </a:avLst>
          </a:prstGeom>
          <a:gradFill>
            <a:gsLst>
              <a:gs pos="0">
                <a:srgbClr val="132BCA"/>
              </a:gs>
              <a:gs pos="50000">
                <a:srgbClr val="132BCA"/>
              </a:gs>
              <a:gs pos="100000">
                <a:srgbClr val="1733ED"/>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92" name="Google Shape;92;p6"/>
          <p:cNvGrpSpPr/>
          <p:nvPr/>
        </p:nvGrpSpPr>
        <p:grpSpPr>
          <a:xfrm>
            <a:off x="8805453" y="130864"/>
            <a:ext cx="193565" cy="288257"/>
            <a:chOff x="238125" y="2335850"/>
            <a:chExt cx="671400" cy="999850"/>
          </a:xfrm>
        </p:grpSpPr>
        <p:sp>
          <p:nvSpPr>
            <p:cNvPr id="93" name="Google Shape;93;p6"/>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94" name="Google Shape;94;p6"/>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95" name="Google Shape;95;p6"/>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96" name="Google Shape;96;p6"/>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97" name="Google Shape;97;p6"/>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98" name="Google Shape;98;p6"/>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99" name="Google Shape;99;p6"/>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6D9EE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sp>
        <p:nvSpPr>
          <p:cNvPr id="100" name="Google Shape;100;p6"/>
          <p:cNvSpPr txBox="1"/>
          <p:nvPr>
            <p:ph type="title"/>
          </p:nvPr>
        </p:nvSpPr>
        <p:spPr>
          <a:xfrm>
            <a:off x="495300" y="761050"/>
            <a:ext cx="8520600" cy="841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2800"/>
              <a:buFont typeface="Work Sans"/>
              <a:buNone/>
              <a:defRPr>
                <a:latin typeface="Work Sans"/>
                <a:ea typeface="Work Sans"/>
                <a:cs typeface="Work Sans"/>
                <a:sym typeface="Work Sans"/>
              </a:defRPr>
            </a:lvl1pPr>
            <a:lvl2pPr lvl="1" algn="ctr">
              <a:lnSpc>
                <a:spcPct val="100000"/>
              </a:lnSpc>
              <a:spcBef>
                <a:spcPts val="0"/>
              </a:spcBef>
              <a:spcAft>
                <a:spcPts val="0"/>
              </a:spcAft>
              <a:buSzPts val="2800"/>
              <a:buFont typeface="Work Sans"/>
              <a:buNone/>
              <a:defRPr>
                <a:latin typeface="Work Sans"/>
                <a:ea typeface="Work Sans"/>
                <a:cs typeface="Work Sans"/>
                <a:sym typeface="Work Sans"/>
              </a:defRPr>
            </a:lvl2pPr>
            <a:lvl3pPr lvl="2" algn="ctr">
              <a:lnSpc>
                <a:spcPct val="100000"/>
              </a:lnSpc>
              <a:spcBef>
                <a:spcPts val="0"/>
              </a:spcBef>
              <a:spcAft>
                <a:spcPts val="0"/>
              </a:spcAft>
              <a:buSzPts val="2800"/>
              <a:buFont typeface="Work Sans"/>
              <a:buNone/>
              <a:defRPr>
                <a:latin typeface="Work Sans"/>
                <a:ea typeface="Work Sans"/>
                <a:cs typeface="Work Sans"/>
                <a:sym typeface="Work Sans"/>
              </a:defRPr>
            </a:lvl3pPr>
            <a:lvl4pPr lvl="3" algn="ctr">
              <a:lnSpc>
                <a:spcPct val="100000"/>
              </a:lnSpc>
              <a:spcBef>
                <a:spcPts val="0"/>
              </a:spcBef>
              <a:spcAft>
                <a:spcPts val="0"/>
              </a:spcAft>
              <a:buSzPts val="2800"/>
              <a:buFont typeface="Work Sans"/>
              <a:buNone/>
              <a:defRPr>
                <a:latin typeface="Work Sans"/>
                <a:ea typeface="Work Sans"/>
                <a:cs typeface="Work Sans"/>
                <a:sym typeface="Work Sans"/>
              </a:defRPr>
            </a:lvl4pPr>
            <a:lvl5pPr lvl="4" algn="ctr">
              <a:lnSpc>
                <a:spcPct val="100000"/>
              </a:lnSpc>
              <a:spcBef>
                <a:spcPts val="0"/>
              </a:spcBef>
              <a:spcAft>
                <a:spcPts val="0"/>
              </a:spcAft>
              <a:buSzPts val="2800"/>
              <a:buFont typeface="Work Sans"/>
              <a:buNone/>
              <a:defRPr>
                <a:latin typeface="Work Sans"/>
                <a:ea typeface="Work Sans"/>
                <a:cs typeface="Work Sans"/>
                <a:sym typeface="Work Sans"/>
              </a:defRPr>
            </a:lvl5pPr>
            <a:lvl6pPr lvl="5" algn="ctr">
              <a:lnSpc>
                <a:spcPct val="100000"/>
              </a:lnSpc>
              <a:spcBef>
                <a:spcPts val="0"/>
              </a:spcBef>
              <a:spcAft>
                <a:spcPts val="0"/>
              </a:spcAft>
              <a:buSzPts val="2800"/>
              <a:buFont typeface="Work Sans"/>
              <a:buNone/>
              <a:defRPr>
                <a:latin typeface="Work Sans"/>
                <a:ea typeface="Work Sans"/>
                <a:cs typeface="Work Sans"/>
                <a:sym typeface="Work Sans"/>
              </a:defRPr>
            </a:lvl6pPr>
            <a:lvl7pPr lvl="6" algn="ctr">
              <a:lnSpc>
                <a:spcPct val="100000"/>
              </a:lnSpc>
              <a:spcBef>
                <a:spcPts val="0"/>
              </a:spcBef>
              <a:spcAft>
                <a:spcPts val="0"/>
              </a:spcAft>
              <a:buSzPts val="2800"/>
              <a:buFont typeface="Work Sans"/>
              <a:buNone/>
              <a:defRPr>
                <a:latin typeface="Work Sans"/>
                <a:ea typeface="Work Sans"/>
                <a:cs typeface="Work Sans"/>
                <a:sym typeface="Work Sans"/>
              </a:defRPr>
            </a:lvl7pPr>
            <a:lvl8pPr lvl="7" algn="ctr">
              <a:lnSpc>
                <a:spcPct val="100000"/>
              </a:lnSpc>
              <a:spcBef>
                <a:spcPts val="0"/>
              </a:spcBef>
              <a:spcAft>
                <a:spcPts val="0"/>
              </a:spcAft>
              <a:buSzPts val="2800"/>
              <a:buFont typeface="Work Sans"/>
              <a:buNone/>
              <a:defRPr>
                <a:latin typeface="Work Sans"/>
                <a:ea typeface="Work Sans"/>
                <a:cs typeface="Work Sans"/>
                <a:sym typeface="Work Sans"/>
              </a:defRPr>
            </a:lvl8pPr>
            <a:lvl9pPr lvl="8" algn="ctr">
              <a:lnSpc>
                <a:spcPct val="100000"/>
              </a:lnSpc>
              <a:spcBef>
                <a:spcPts val="0"/>
              </a:spcBef>
              <a:spcAft>
                <a:spcPts val="0"/>
              </a:spcAft>
              <a:buSzPts val="2800"/>
              <a:buFont typeface="Work Sans"/>
              <a:buNone/>
              <a:defRPr>
                <a:latin typeface="Work Sans"/>
                <a:ea typeface="Work Sans"/>
                <a:cs typeface="Work Sans"/>
                <a:sym typeface="Work Sans"/>
              </a:defRPr>
            </a:lvl9pPr>
          </a:lstStyle>
          <a:p/>
        </p:txBody>
      </p:sp>
      <p:sp>
        <p:nvSpPr>
          <p:cNvPr id="101" name="Google Shape;101;p6"/>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102" name="Google Shape;102;p6"/>
          <p:cNvSpPr txBox="1"/>
          <p:nvPr>
            <p:ph idx="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Green">
  <p:cSld name="SECTION_HEADER_1_1_1_1">
    <p:bg>
      <p:bgPr>
        <a:solidFill>
          <a:srgbClr val="0AB28A"/>
        </a:solidFill>
      </p:bgPr>
    </p:bg>
    <p:spTree>
      <p:nvGrpSpPr>
        <p:cNvPr id="103" name="Shape 103"/>
        <p:cNvGrpSpPr/>
        <p:nvPr/>
      </p:nvGrpSpPr>
      <p:grpSpPr>
        <a:xfrm>
          <a:off x="0" y="0"/>
          <a:ext cx="0" cy="0"/>
          <a:chOff x="0" y="0"/>
          <a:chExt cx="0" cy="0"/>
        </a:xfrm>
      </p:grpSpPr>
      <p:sp>
        <p:nvSpPr>
          <p:cNvPr id="104" name="Google Shape;104;p7"/>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7"/>
          <p:cNvSpPr/>
          <p:nvPr/>
        </p:nvSpPr>
        <p:spPr>
          <a:xfrm flipH="1" rot="10800000">
            <a:off x="2694" y="72"/>
            <a:ext cx="818400" cy="818400"/>
          </a:xfrm>
          <a:prstGeom prst="rtTriangl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7"/>
          <p:cNvSpPr/>
          <p:nvPr/>
        </p:nvSpPr>
        <p:spPr>
          <a:xfrm rot="10800000">
            <a:off x="7177499" y="3267300"/>
            <a:ext cx="1966500" cy="1876200"/>
          </a:xfrm>
          <a:prstGeom prst="diagStripe">
            <a:avLst>
              <a:gd fmla="val 50000" name="adj"/>
            </a:avLst>
          </a:prstGeom>
          <a:gradFill>
            <a:gsLst>
              <a:gs pos="0">
                <a:srgbClr val="049B77"/>
              </a:gs>
              <a:gs pos="100000">
                <a:srgbClr val="0AB28A"/>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7"/>
          <p:cNvSpPr/>
          <p:nvPr/>
        </p:nvSpPr>
        <p:spPr>
          <a:xfrm rot="10800000">
            <a:off x="7100400" y="2230625"/>
            <a:ext cx="2043600" cy="2032500"/>
          </a:xfrm>
          <a:prstGeom prst="diagStripe">
            <a:avLst>
              <a:gd fmla="val 50000" name="adj"/>
            </a:avLst>
          </a:prstGeom>
          <a:gradFill>
            <a:gsLst>
              <a:gs pos="0">
                <a:srgbClr val="049B77"/>
              </a:gs>
              <a:gs pos="100000">
                <a:srgbClr val="0AB28A"/>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7"/>
          <p:cNvSpPr/>
          <p:nvPr/>
        </p:nvSpPr>
        <p:spPr>
          <a:xfrm>
            <a:off x="6061436" y="22481"/>
            <a:ext cx="1768500" cy="1759500"/>
          </a:xfrm>
          <a:prstGeom prst="diagStripe">
            <a:avLst>
              <a:gd fmla="val 50000" name="adj"/>
            </a:avLst>
          </a:prstGeom>
          <a:gradFill>
            <a:gsLst>
              <a:gs pos="0">
                <a:srgbClr val="049B77"/>
              </a:gs>
              <a:gs pos="60000">
                <a:srgbClr val="0AB28A"/>
              </a:gs>
              <a:gs pos="100000">
                <a:srgbClr val="0AB28A"/>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7"/>
          <p:cNvSpPr/>
          <p:nvPr/>
        </p:nvSpPr>
        <p:spPr>
          <a:xfrm rot="10800000">
            <a:off x="1687866" y="3202500"/>
            <a:ext cx="1951500" cy="1941000"/>
          </a:xfrm>
          <a:prstGeom prst="diagStripe">
            <a:avLst>
              <a:gd fmla="val 50000" name="adj"/>
            </a:avLst>
          </a:prstGeom>
          <a:gradFill>
            <a:gsLst>
              <a:gs pos="0">
                <a:srgbClr val="049B77"/>
              </a:gs>
              <a:gs pos="60000">
                <a:srgbClr val="0AB28A"/>
              </a:gs>
              <a:gs pos="100000">
                <a:srgbClr val="0AB28A"/>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7"/>
          <p:cNvSpPr/>
          <p:nvPr/>
        </p:nvSpPr>
        <p:spPr>
          <a:xfrm rot="10800000">
            <a:off x="2679647" y="-112"/>
            <a:ext cx="5199600" cy="5142600"/>
          </a:xfrm>
          <a:prstGeom prst="diagStripe">
            <a:avLst>
              <a:gd fmla="val 50000" name="adj"/>
            </a:avLst>
          </a:prstGeom>
          <a:gradFill>
            <a:gsLst>
              <a:gs pos="0">
                <a:srgbClr val="049B77"/>
              </a:gs>
              <a:gs pos="60000">
                <a:srgbClr val="0AB28A"/>
              </a:gs>
              <a:gs pos="100000">
                <a:srgbClr val="0AB28A"/>
              </a:gs>
            </a:gsLst>
            <a:lin ang="8100019"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1" name="Google Shape;111;p7"/>
          <p:cNvGrpSpPr/>
          <p:nvPr/>
        </p:nvGrpSpPr>
        <p:grpSpPr>
          <a:xfrm>
            <a:off x="8805453" y="130864"/>
            <a:ext cx="193565" cy="288257"/>
            <a:chOff x="238125" y="2335850"/>
            <a:chExt cx="671400" cy="999850"/>
          </a:xfrm>
        </p:grpSpPr>
        <p:sp>
          <p:nvSpPr>
            <p:cNvPr id="112" name="Google Shape;112;p7"/>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13" name="Google Shape;113;p7"/>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14" name="Google Shape;114;p7"/>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15" name="Google Shape;115;p7"/>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16" name="Google Shape;116;p7"/>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17" name="Google Shape;117;p7"/>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18" name="Google Shape;118;p7"/>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9CFF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sp>
        <p:nvSpPr>
          <p:cNvPr id="119" name="Google Shape;119;p7"/>
          <p:cNvSpPr txBox="1"/>
          <p:nvPr>
            <p:ph type="title"/>
          </p:nvPr>
        </p:nvSpPr>
        <p:spPr>
          <a:xfrm>
            <a:off x="495300" y="761050"/>
            <a:ext cx="8520600" cy="841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2800"/>
              <a:buFont typeface="Work Sans"/>
              <a:buNone/>
              <a:defRPr>
                <a:latin typeface="Work Sans"/>
                <a:ea typeface="Work Sans"/>
                <a:cs typeface="Work Sans"/>
                <a:sym typeface="Work Sans"/>
              </a:defRPr>
            </a:lvl1pPr>
            <a:lvl2pPr lvl="1" algn="ctr">
              <a:lnSpc>
                <a:spcPct val="100000"/>
              </a:lnSpc>
              <a:spcBef>
                <a:spcPts val="0"/>
              </a:spcBef>
              <a:spcAft>
                <a:spcPts val="0"/>
              </a:spcAft>
              <a:buSzPts val="2800"/>
              <a:buFont typeface="Work Sans"/>
              <a:buNone/>
              <a:defRPr>
                <a:latin typeface="Work Sans"/>
                <a:ea typeface="Work Sans"/>
                <a:cs typeface="Work Sans"/>
                <a:sym typeface="Work Sans"/>
              </a:defRPr>
            </a:lvl2pPr>
            <a:lvl3pPr lvl="2" algn="ctr">
              <a:lnSpc>
                <a:spcPct val="100000"/>
              </a:lnSpc>
              <a:spcBef>
                <a:spcPts val="0"/>
              </a:spcBef>
              <a:spcAft>
                <a:spcPts val="0"/>
              </a:spcAft>
              <a:buSzPts val="2800"/>
              <a:buFont typeface="Work Sans"/>
              <a:buNone/>
              <a:defRPr>
                <a:latin typeface="Work Sans"/>
                <a:ea typeface="Work Sans"/>
                <a:cs typeface="Work Sans"/>
                <a:sym typeface="Work Sans"/>
              </a:defRPr>
            </a:lvl3pPr>
            <a:lvl4pPr lvl="3" algn="ctr">
              <a:lnSpc>
                <a:spcPct val="100000"/>
              </a:lnSpc>
              <a:spcBef>
                <a:spcPts val="0"/>
              </a:spcBef>
              <a:spcAft>
                <a:spcPts val="0"/>
              </a:spcAft>
              <a:buSzPts val="2800"/>
              <a:buFont typeface="Work Sans"/>
              <a:buNone/>
              <a:defRPr>
                <a:latin typeface="Work Sans"/>
                <a:ea typeface="Work Sans"/>
                <a:cs typeface="Work Sans"/>
                <a:sym typeface="Work Sans"/>
              </a:defRPr>
            </a:lvl4pPr>
            <a:lvl5pPr lvl="4" algn="ctr">
              <a:lnSpc>
                <a:spcPct val="100000"/>
              </a:lnSpc>
              <a:spcBef>
                <a:spcPts val="0"/>
              </a:spcBef>
              <a:spcAft>
                <a:spcPts val="0"/>
              </a:spcAft>
              <a:buSzPts val="2800"/>
              <a:buFont typeface="Work Sans"/>
              <a:buNone/>
              <a:defRPr>
                <a:latin typeface="Work Sans"/>
                <a:ea typeface="Work Sans"/>
                <a:cs typeface="Work Sans"/>
                <a:sym typeface="Work Sans"/>
              </a:defRPr>
            </a:lvl5pPr>
            <a:lvl6pPr lvl="5" algn="ctr">
              <a:lnSpc>
                <a:spcPct val="100000"/>
              </a:lnSpc>
              <a:spcBef>
                <a:spcPts val="0"/>
              </a:spcBef>
              <a:spcAft>
                <a:spcPts val="0"/>
              </a:spcAft>
              <a:buSzPts val="2800"/>
              <a:buFont typeface="Work Sans"/>
              <a:buNone/>
              <a:defRPr>
                <a:latin typeface="Work Sans"/>
                <a:ea typeface="Work Sans"/>
                <a:cs typeface="Work Sans"/>
                <a:sym typeface="Work Sans"/>
              </a:defRPr>
            </a:lvl6pPr>
            <a:lvl7pPr lvl="6" algn="ctr">
              <a:lnSpc>
                <a:spcPct val="100000"/>
              </a:lnSpc>
              <a:spcBef>
                <a:spcPts val="0"/>
              </a:spcBef>
              <a:spcAft>
                <a:spcPts val="0"/>
              </a:spcAft>
              <a:buSzPts val="2800"/>
              <a:buFont typeface="Work Sans"/>
              <a:buNone/>
              <a:defRPr>
                <a:latin typeface="Work Sans"/>
                <a:ea typeface="Work Sans"/>
                <a:cs typeface="Work Sans"/>
                <a:sym typeface="Work Sans"/>
              </a:defRPr>
            </a:lvl7pPr>
            <a:lvl8pPr lvl="7" algn="ctr">
              <a:lnSpc>
                <a:spcPct val="100000"/>
              </a:lnSpc>
              <a:spcBef>
                <a:spcPts val="0"/>
              </a:spcBef>
              <a:spcAft>
                <a:spcPts val="0"/>
              </a:spcAft>
              <a:buSzPts val="2800"/>
              <a:buFont typeface="Work Sans"/>
              <a:buNone/>
              <a:defRPr>
                <a:latin typeface="Work Sans"/>
                <a:ea typeface="Work Sans"/>
                <a:cs typeface="Work Sans"/>
                <a:sym typeface="Work Sans"/>
              </a:defRPr>
            </a:lvl8pPr>
            <a:lvl9pPr lvl="8" algn="ctr">
              <a:lnSpc>
                <a:spcPct val="100000"/>
              </a:lnSpc>
              <a:spcBef>
                <a:spcPts val="0"/>
              </a:spcBef>
              <a:spcAft>
                <a:spcPts val="0"/>
              </a:spcAft>
              <a:buSzPts val="2800"/>
              <a:buFont typeface="Work Sans"/>
              <a:buNone/>
              <a:defRPr>
                <a:latin typeface="Work Sans"/>
                <a:ea typeface="Work Sans"/>
                <a:cs typeface="Work Sans"/>
                <a:sym typeface="Work Sans"/>
              </a:defRPr>
            </a:lvl9pPr>
          </a:lstStyle>
          <a:p/>
        </p:txBody>
      </p:sp>
      <p:sp>
        <p:nvSpPr>
          <p:cNvPr id="120" name="Google Shape;120;p7"/>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121" name="Google Shape;121;p7"/>
          <p:cNvSpPr txBox="1"/>
          <p:nvPr>
            <p:ph idx="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One Column and Photo Red" type="tx">
  <p:cSld name="TITLE_AND_BODY">
    <p:bg>
      <p:bgPr>
        <a:solidFill>
          <a:schemeClr val="dk1"/>
        </a:solidFill>
      </p:bgPr>
    </p:bg>
    <p:spTree>
      <p:nvGrpSpPr>
        <p:cNvPr id="122" name="Shape 122"/>
        <p:cNvGrpSpPr/>
        <p:nvPr/>
      </p:nvGrpSpPr>
      <p:grpSpPr>
        <a:xfrm>
          <a:off x="0" y="0"/>
          <a:ext cx="0" cy="0"/>
          <a:chOff x="0" y="0"/>
          <a:chExt cx="0" cy="0"/>
        </a:xfrm>
      </p:grpSpPr>
      <p:grpSp>
        <p:nvGrpSpPr>
          <p:cNvPr id="123" name="Google Shape;123;p8"/>
          <p:cNvGrpSpPr/>
          <p:nvPr/>
        </p:nvGrpSpPr>
        <p:grpSpPr>
          <a:xfrm>
            <a:off x="8766618" y="135031"/>
            <a:ext cx="218608" cy="325551"/>
            <a:chOff x="238125" y="2335850"/>
            <a:chExt cx="671400" cy="999850"/>
          </a:xfrm>
        </p:grpSpPr>
        <p:sp>
          <p:nvSpPr>
            <p:cNvPr id="124" name="Google Shape;124;p8"/>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25" name="Google Shape;125;p8"/>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26" name="Google Shape;126;p8"/>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27" name="Google Shape;127;p8"/>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28" name="Google Shape;128;p8"/>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29" name="Google Shape;129;p8"/>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30" name="Google Shape;130;p8"/>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131" name="Google Shape;131;p8"/>
          <p:cNvCxnSpPr/>
          <p:nvPr/>
        </p:nvCxnSpPr>
        <p:spPr>
          <a:xfrm rot="10800000">
            <a:off x="8875932" y="3756616"/>
            <a:ext cx="0" cy="906600"/>
          </a:xfrm>
          <a:prstGeom prst="straightConnector1">
            <a:avLst/>
          </a:prstGeom>
          <a:noFill/>
          <a:ln cap="flat" cmpd="sng" w="9525">
            <a:solidFill>
              <a:srgbClr val="E12655"/>
            </a:solidFill>
            <a:prstDash val="solid"/>
            <a:round/>
            <a:headEnd len="sm" w="sm" type="none"/>
            <a:tailEnd len="sm" w="sm" type="none"/>
          </a:ln>
        </p:spPr>
      </p:cxnSp>
      <p:pic>
        <p:nvPicPr>
          <p:cNvPr id="132" name="Google Shape;132;p8"/>
          <p:cNvPicPr preferRelativeResize="0"/>
          <p:nvPr/>
        </p:nvPicPr>
        <p:blipFill rotWithShape="1">
          <a:blip r:embed="rId2">
            <a:alphaModFix/>
          </a:blip>
          <a:srcRect b="0" l="0" r="0" t="0"/>
          <a:stretch/>
        </p:blipFill>
        <p:spPr>
          <a:xfrm>
            <a:off x="571500" y="533400"/>
            <a:ext cx="3714750" cy="85675"/>
          </a:xfrm>
          <a:prstGeom prst="rect">
            <a:avLst/>
          </a:prstGeom>
          <a:noFill/>
          <a:ln>
            <a:noFill/>
          </a:ln>
        </p:spPr>
      </p:pic>
      <p:sp>
        <p:nvSpPr>
          <p:cNvPr id="133" name="Google Shape;133;p8"/>
          <p:cNvSpPr txBox="1"/>
          <p:nvPr/>
        </p:nvSpPr>
        <p:spPr>
          <a:xfrm>
            <a:off x="495300" y="4764325"/>
            <a:ext cx="18135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134" name="Google Shape;134;p8"/>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
        <p:nvSpPr>
          <p:cNvPr id="135" name="Google Shape;135;p8"/>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C31F48"/>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sp>
        <p:nvSpPr>
          <p:cNvPr id="136" name="Google Shape;136;p8"/>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p15:guide id="1">
          <p15:clr>
            <a:srgbClr val="FA7B17"/>
          </p15:clr>
        </p15:guide>
        <p15:guide id="2">
          <p15:clr>
            <a:srgbClr val="FA7B17"/>
          </p15:clr>
        </p15:guide>
        <p15:guide id="3" pos="360">
          <p15:clr>
            <a:srgbClr val="FA7B17"/>
          </p15:clr>
        </p15:guide>
        <p15:guide id="4" pos="5400">
          <p15:clr>
            <a:srgbClr val="FA7B17"/>
          </p15:clr>
        </p15:guide>
        <p15:guide id="5" pos="2880">
          <p15:clr>
            <a:srgbClr val="FA7B17"/>
          </p15:clr>
        </p15:guide>
        <p15:guide id="6" pos="2700">
          <p15:clr>
            <a:srgbClr val="FA7B17"/>
          </p15:clr>
        </p15:guide>
        <p15:guide id="7" pos="3060">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Two Columns Red " type="twoColTx">
  <p:cSld name="TITLE_AND_TWO_COLUMNS">
    <p:bg>
      <p:bgPr>
        <a:solidFill>
          <a:schemeClr val="dk1"/>
        </a:solidFill>
      </p:bgPr>
    </p:bg>
    <p:spTree>
      <p:nvGrpSpPr>
        <p:cNvPr id="137" name="Shape 137"/>
        <p:cNvGrpSpPr/>
        <p:nvPr/>
      </p:nvGrpSpPr>
      <p:grpSpPr>
        <a:xfrm>
          <a:off x="0" y="0"/>
          <a:ext cx="0" cy="0"/>
          <a:chOff x="0" y="0"/>
          <a:chExt cx="0" cy="0"/>
        </a:xfrm>
      </p:grpSpPr>
      <p:pic>
        <p:nvPicPr>
          <p:cNvPr id="138" name="Google Shape;138;p9"/>
          <p:cNvPicPr preferRelativeResize="0"/>
          <p:nvPr/>
        </p:nvPicPr>
        <p:blipFill rotWithShape="1">
          <a:blip r:embed="rId2">
            <a:alphaModFix/>
          </a:blip>
          <a:srcRect b="0" l="0" r="0" t="0"/>
          <a:stretch/>
        </p:blipFill>
        <p:spPr>
          <a:xfrm>
            <a:off x="571500" y="533400"/>
            <a:ext cx="3714750" cy="85675"/>
          </a:xfrm>
          <a:prstGeom prst="rect">
            <a:avLst/>
          </a:prstGeom>
          <a:noFill/>
          <a:ln>
            <a:noFill/>
          </a:ln>
        </p:spPr>
      </p:pic>
      <p:sp>
        <p:nvSpPr>
          <p:cNvPr id="139" name="Google Shape;139;p9"/>
          <p:cNvSpPr txBox="1"/>
          <p:nvPr>
            <p:ph idx="1" type="body"/>
          </p:nvPr>
        </p:nvSpPr>
        <p:spPr>
          <a:xfrm>
            <a:off x="49530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sp>
        <p:nvSpPr>
          <p:cNvPr id="140" name="Google Shape;140;p9"/>
          <p:cNvSpPr txBox="1"/>
          <p:nvPr>
            <p:ph idx="2" type="body"/>
          </p:nvPr>
        </p:nvSpPr>
        <p:spPr>
          <a:xfrm>
            <a:off x="4966950" y="1744825"/>
            <a:ext cx="3505500" cy="2789100"/>
          </a:xfrm>
          <a:prstGeom prst="rect">
            <a:avLst/>
          </a:prstGeom>
          <a:noFill/>
          <a:ln>
            <a:noFill/>
          </a:ln>
        </p:spPr>
        <p:txBody>
          <a:bodyPr anchorCtr="0" anchor="t" bIns="91425" lIns="91425" spcFirstLastPara="1" rIns="91425" wrap="square" tIns="91425">
            <a:normAutofit/>
          </a:bodyPr>
          <a:lstStyle>
            <a:lvl1pPr indent="-298450" lvl="0" marL="457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1pPr>
            <a:lvl2pPr indent="-298450" lvl="1" marL="914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2pPr>
            <a:lvl3pPr indent="-298450" lvl="2" marL="1371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3pPr>
            <a:lvl4pPr indent="-298450" lvl="3" marL="1828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4pPr>
            <a:lvl5pPr indent="-298450" lvl="4" marL="22860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5pPr>
            <a:lvl6pPr indent="-298450" lvl="5" marL="27432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6pPr>
            <a:lvl7pPr indent="-298450" lvl="6" marL="32004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7pPr>
            <a:lvl8pPr indent="-298450" lvl="7" marL="36576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8pPr>
            <a:lvl9pPr indent="-298450" lvl="8" marL="4114800" algn="l">
              <a:lnSpc>
                <a:spcPct val="115000"/>
              </a:lnSpc>
              <a:spcBef>
                <a:spcPts val="0"/>
              </a:spcBef>
              <a:spcAft>
                <a:spcPts val="0"/>
              </a:spcAft>
              <a:buClr>
                <a:srgbClr val="000000"/>
              </a:buClr>
              <a:buSzPts val="1100"/>
              <a:buFont typeface="Work Sans"/>
              <a:buChar char="■"/>
              <a:defRPr sz="1100">
                <a:solidFill>
                  <a:srgbClr val="000000"/>
                </a:solidFill>
                <a:latin typeface="Work Sans"/>
                <a:ea typeface="Work Sans"/>
                <a:cs typeface="Work Sans"/>
                <a:sym typeface="Work Sans"/>
              </a:defRPr>
            </a:lvl9pPr>
          </a:lstStyle>
          <a:p/>
        </p:txBody>
      </p:sp>
      <p:grpSp>
        <p:nvGrpSpPr>
          <p:cNvPr id="141" name="Google Shape;141;p9"/>
          <p:cNvGrpSpPr/>
          <p:nvPr/>
        </p:nvGrpSpPr>
        <p:grpSpPr>
          <a:xfrm>
            <a:off x="8766618" y="135031"/>
            <a:ext cx="218608" cy="325551"/>
            <a:chOff x="238125" y="2335850"/>
            <a:chExt cx="671400" cy="999850"/>
          </a:xfrm>
        </p:grpSpPr>
        <p:sp>
          <p:nvSpPr>
            <p:cNvPr id="142" name="Google Shape;142;p9"/>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43" name="Google Shape;143;p9"/>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44" name="Google Shape;144;p9"/>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45" name="Google Shape;145;p9"/>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46" name="Google Shape;146;p9"/>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47" name="Google Shape;147;p9"/>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48" name="Google Shape;148;p9"/>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149" name="Google Shape;149;p9"/>
          <p:cNvCxnSpPr/>
          <p:nvPr/>
        </p:nvCxnSpPr>
        <p:spPr>
          <a:xfrm rot="10800000">
            <a:off x="8875932" y="3756616"/>
            <a:ext cx="0" cy="906600"/>
          </a:xfrm>
          <a:prstGeom prst="straightConnector1">
            <a:avLst/>
          </a:prstGeom>
          <a:noFill/>
          <a:ln cap="flat" cmpd="sng" w="9525">
            <a:solidFill>
              <a:srgbClr val="E12655"/>
            </a:solidFill>
            <a:prstDash val="solid"/>
            <a:round/>
            <a:headEnd len="sm" w="sm" type="none"/>
            <a:tailEnd len="sm" w="sm" type="none"/>
          </a:ln>
        </p:spPr>
      </p:cxnSp>
      <p:sp>
        <p:nvSpPr>
          <p:cNvPr id="150" name="Google Shape;150;p9"/>
          <p:cNvSpPr txBox="1"/>
          <p:nvPr/>
        </p:nvSpPr>
        <p:spPr>
          <a:xfrm>
            <a:off x="495300" y="4764325"/>
            <a:ext cx="15993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sp>
        <p:nvSpPr>
          <p:cNvPr id="151" name="Google Shape;151;p9"/>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152" name="Google Shape;152;p9"/>
          <p:cNvSpPr txBox="1"/>
          <p:nvPr>
            <p:ph type="title"/>
          </p:nvPr>
        </p:nvSpPr>
        <p:spPr>
          <a:xfrm>
            <a:off x="495300" y="684850"/>
            <a:ext cx="37911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ull Page Line Bullet Points Red">
  <p:cSld name="TITLE_AND_TWO_COLUMNS_4">
    <p:bg>
      <p:bgPr>
        <a:solidFill>
          <a:schemeClr val="dk1"/>
        </a:solidFill>
      </p:bgPr>
    </p:bg>
    <p:spTree>
      <p:nvGrpSpPr>
        <p:cNvPr id="153" name="Shape 153"/>
        <p:cNvGrpSpPr/>
        <p:nvPr/>
      </p:nvGrpSpPr>
      <p:grpSpPr>
        <a:xfrm>
          <a:off x="0" y="0"/>
          <a:ext cx="0" cy="0"/>
          <a:chOff x="0" y="0"/>
          <a:chExt cx="0" cy="0"/>
        </a:xfrm>
      </p:grpSpPr>
      <p:pic>
        <p:nvPicPr>
          <p:cNvPr id="154" name="Google Shape;154;p10"/>
          <p:cNvPicPr preferRelativeResize="0"/>
          <p:nvPr/>
        </p:nvPicPr>
        <p:blipFill rotWithShape="1">
          <a:blip r:embed="rId2">
            <a:alphaModFix/>
          </a:blip>
          <a:srcRect b="0" l="0" r="0" t="0"/>
          <a:stretch/>
        </p:blipFill>
        <p:spPr>
          <a:xfrm>
            <a:off x="571500" y="533400"/>
            <a:ext cx="3714750" cy="85675"/>
          </a:xfrm>
          <a:prstGeom prst="rect">
            <a:avLst/>
          </a:prstGeom>
          <a:noFill/>
          <a:ln>
            <a:noFill/>
          </a:ln>
        </p:spPr>
      </p:pic>
      <p:sp>
        <p:nvSpPr>
          <p:cNvPr id="155" name="Google Shape;155;p10"/>
          <p:cNvSpPr txBox="1"/>
          <p:nvPr>
            <p:ph idx="1" type="body"/>
          </p:nvPr>
        </p:nvSpPr>
        <p:spPr>
          <a:xfrm>
            <a:off x="495300" y="1744825"/>
            <a:ext cx="7977300" cy="27891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Clr>
                <a:srgbClr val="000000"/>
              </a:buClr>
              <a:buSzPts val="1400"/>
              <a:buFont typeface="Work Sans"/>
              <a:buChar char="●"/>
              <a:defRPr sz="1400">
                <a:solidFill>
                  <a:srgbClr val="000000"/>
                </a:solidFill>
                <a:latin typeface="Work Sans"/>
                <a:ea typeface="Work Sans"/>
                <a:cs typeface="Work Sans"/>
                <a:sym typeface="Work Sans"/>
              </a:defRPr>
            </a:lvl1pPr>
            <a:lvl2pPr indent="-317500" lvl="1" marL="914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2pPr>
            <a:lvl3pPr indent="-317500" lvl="2" marL="1371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3pPr>
            <a:lvl4pPr indent="-317500" lvl="3" marL="1828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4pPr>
            <a:lvl5pPr indent="-317500" lvl="4" marL="22860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5pPr>
            <a:lvl6pPr indent="-317500" lvl="5" marL="27432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6pPr>
            <a:lvl7pPr indent="-317500" lvl="6" marL="32004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7pPr>
            <a:lvl8pPr indent="-317500" lvl="7" marL="36576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8pPr>
            <a:lvl9pPr indent="-317500" lvl="8" marL="4114800" algn="l">
              <a:lnSpc>
                <a:spcPct val="115000"/>
              </a:lnSpc>
              <a:spcBef>
                <a:spcPts val="0"/>
              </a:spcBef>
              <a:spcAft>
                <a:spcPts val="0"/>
              </a:spcAft>
              <a:buClr>
                <a:srgbClr val="000000"/>
              </a:buClr>
              <a:buSzPts val="1400"/>
              <a:buFont typeface="Work Sans"/>
              <a:buChar char="■"/>
              <a:defRPr>
                <a:solidFill>
                  <a:srgbClr val="000000"/>
                </a:solidFill>
                <a:latin typeface="Work Sans"/>
                <a:ea typeface="Work Sans"/>
                <a:cs typeface="Work Sans"/>
                <a:sym typeface="Work Sans"/>
              </a:defRPr>
            </a:lvl9pPr>
          </a:lstStyle>
          <a:p/>
        </p:txBody>
      </p:sp>
      <p:grpSp>
        <p:nvGrpSpPr>
          <p:cNvPr id="156" name="Google Shape;156;p10"/>
          <p:cNvGrpSpPr/>
          <p:nvPr/>
        </p:nvGrpSpPr>
        <p:grpSpPr>
          <a:xfrm>
            <a:off x="8766618" y="135031"/>
            <a:ext cx="218608" cy="325551"/>
            <a:chOff x="238125" y="2335850"/>
            <a:chExt cx="671400" cy="999850"/>
          </a:xfrm>
        </p:grpSpPr>
        <p:sp>
          <p:nvSpPr>
            <p:cNvPr id="157" name="Google Shape;157;p10"/>
            <p:cNvSpPr/>
            <p:nvPr/>
          </p:nvSpPr>
          <p:spPr>
            <a:xfrm>
              <a:off x="416825" y="2611150"/>
              <a:ext cx="318825" cy="565150"/>
            </a:xfrm>
            <a:custGeom>
              <a:rect b="b" l="l" r="r" t="t"/>
              <a:pathLst>
                <a:path extrusionOk="0" h="22606" w="12753">
                  <a:moveTo>
                    <a:pt x="2512" y="1"/>
                  </a:moveTo>
                  <a:lnTo>
                    <a:pt x="1546" y="194"/>
                  </a:lnTo>
                  <a:lnTo>
                    <a:pt x="1" y="1546"/>
                  </a:lnTo>
                  <a:lnTo>
                    <a:pt x="1" y="2512"/>
                  </a:lnTo>
                  <a:lnTo>
                    <a:pt x="1" y="12172"/>
                  </a:lnTo>
                  <a:lnTo>
                    <a:pt x="1" y="13332"/>
                  </a:lnTo>
                  <a:lnTo>
                    <a:pt x="1546" y="14684"/>
                  </a:lnTo>
                  <a:lnTo>
                    <a:pt x="2512" y="14877"/>
                  </a:lnTo>
                  <a:lnTo>
                    <a:pt x="3092" y="14877"/>
                  </a:lnTo>
                  <a:lnTo>
                    <a:pt x="3092" y="22605"/>
                  </a:lnTo>
                  <a:lnTo>
                    <a:pt x="9661" y="22605"/>
                  </a:lnTo>
                  <a:lnTo>
                    <a:pt x="9661" y="14877"/>
                  </a:lnTo>
                  <a:lnTo>
                    <a:pt x="10047" y="14877"/>
                  </a:lnTo>
                  <a:lnTo>
                    <a:pt x="11206" y="14684"/>
                  </a:lnTo>
                  <a:lnTo>
                    <a:pt x="12559" y="13332"/>
                  </a:lnTo>
                  <a:lnTo>
                    <a:pt x="12752" y="12366"/>
                  </a:lnTo>
                  <a:lnTo>
                    <a:pt x="12752" y="2705"/>
                  </a:lnTo>
                  <a:lnTo>
                    <a:pt x="12559" y="1546"/>
                  </a:lnTo>
                  <a:lnTo>
                    <a:pt x="11206" y="194"/>
                  </a:lnTo>
                  <a:lnTo>
                    <a:pt x="10240"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58" name="Google Shape;158;p10"/>
            <p:cNvSpPr/>
            <p:nvPr/>
          </p:nvSpPr>
          <p:spPr>
            <a:xfrm>
              <a:off x="460300" y="2335850"/>
              <a:ext cx="231875" cy="231850"/>
            </a:xfrm>
            <a:custGeom>
              <a:rect b="b" l="l" r="r" t="t"/>
              <a:pathLst>
                <a:path extrusionOk="0" h="9274" w="9275">
                  <a:moveTo>
                    <a:pt x="4637" y="0"/>
                  </a:moveTo>
                  <a:lnTo>
                    <a:pt x="2705" y="193"/>
                  </a:lnTo>
                  <a:lnTo>
                    <a:pt x="194" y="2705"/>
                  </a:lnTo>
                  <a:lnTo>
                    <a:pt x="0" y="4637"/>
                  </a:lnTo>
                  <a:lnTo>
                    <a:pt x="194" y="6569"/>
                  </a:lnTo>
                  <a:lnTo>
                    <a:pt x="2705" y="9081"/>
                  </a:lnTo>
                  <a:lnTo>
                    <a:pt x="4637" y="9274"/>
                  </a:lnTo>
                  <a:lnTo>
                    <a:pt x="6569" y="9081"/>
                  </a:lnTo>
                  <a:lnTo>
                    <a:pt x="9081" y="6569"/>
                  </a:lnTo>
                  <a:lnTo>
                    <a:pt x="9274" y="4637"/>
                  </a:lnTo>
                  <a:lnTo>
                    <a:pt x="9081" y="2705"/>
                  </a:lnTo>
                  <a:lnTo>
                    <a:pt x="6569" y="193"/>
                  </a:lnTo>
                  <a:lnTo>
                    <a:pt x="4637"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59" name="Google Shape;159;p10"/>
            <p:cNvSpPr/>
            <p:nvPr/>
          </p:nvSpPr>
          <p:spPr>
            <a:xfrm>
              <a:off x="716300" y="2456600"/>
              <a:ext cx="188400" cy="193225"/>
            </a:xfrm>
            <a:custGeom>
              <a:rect b="b" l="l" r="r" t="t"/>
              <a:pathLst>
                <a:path extrusionOk="0" h="7729" w="7536">
                  <a:moveTo>
                    <a:pt x="3864" y="0"/>
                  </a:moveTo>
                  <a:lnTo>
                    <a:pt x="2319" y="193"/>
                  </a:lnTo>
                  <a:lnTo>
                    <a:pt x="193" y="2319"/>
                  </a:lnTo>
                  <a:lnTo>
                    <a:pt x="0" y="3864"/>
                  </a:lnTo>
                  <a:lnTo>
                    <a:pt x="0" y="4251"/>
                  </a:lnTo>
                  <a:lnTo>
                    <a:pt x="0" y="4637"/>
                  </a:lnTo>
                  <a:lnTo>
                    <a:pt x="1160" y="5023"/>
                  </a:lnTo>
                  <a:lnTo>
                    <a:pt x="2512" y="6569"/>
                  </a:lnTo>
                  <a:lnTo>
                    <a:pt x="2705" y="7535"/>
                  </a:lnTo>
                  <a:lnTo>
                    <a:pt x="3285" y="7728"/>
                  </a:lnTo>
                  <a:lnTo>
                    <a:pt x="3864" y="7728"/>
                  </a:lnTo>
                  <a:lnTo>
                    <a:pt x="5603" y="7535"/>
                  </a:lnTo>
                  <a:lnTo>
                    <a:pt x="7535" y="5410"/>
                  </a:lnTo>
                  <a:lnTo>
                    <a:pt x="7535" y="2512"/>
                  </a:lnTo>
                  <a:lnTo>
                    <a:pt x="5603" y="193"/>
                  </a:lnTo>
                  <a:lnTo>
                    <a:pt x="3864" y="0"/>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60" name="Google Shape;160;p10"/>
            <p:cNvSpPr/>
            <p:nvPr/>
          </p:nvSpPr>
          <p:spPr>
            <a:xfrm>
              <a:off x="238125" y="2456600"/>
              <a:ext cx="198050" cy="193225"/>
            </a:xfrm>
            <a:custGeom>
              <a:rect b="b" l="l" r="r" t="t"/>
              <a:pathLst>
                <a:path extrusionOk="0" h="7729" w="7922">
                  <a:moveTo>
                    <a:pt x="3864" y="0"/>
                  </a:moveTo>
                  <a:lnTo>
                    <a:pt x="3950" y="11"/>
                  </a:lnTo>
                  <a:lnTo>
                    <a:pt x="3950" y="11"/>
                  </a:lnTo>
                  <a:lnTo>
                    <a:pt x="4057" y="0"/>
                  </a:lnTo>
                  <a:close/>
                  <a:moveTo>
                    <a:pt x="3950" y="11"/>
                  </a:moveTo>
                  <a:lnTo>
                    <a:pt x="2125" y="193"/>
                  </a:lnTo>
                  <a:lnTo>
                    <a:pt x="0" y="2319"/>
                  </a:lnTo>
                  <a:lnTo>
                    <a:pt x="0" y="5410"/>
                  </a:lnTo>
                  <a:lnTo>
                    <a:pt x="2125" y="7728"/>
                  </a:lnTo>
                  <a:lnTo>
                    <a:pt x="4637" y="7728"/>
                  </a:lnTo>
                  <a:lnTo>
                    <a:pt x="5023" y="7535"/>
                  </a:lnTo>
                  <a:lnTo>
                    <a:pt x="5217" y="6569"/>
                  </a:lnTo>
                  <a:lnTo>
                    <a:pt x="6762" y="5023"/>
                  </a:lnTo>
                  <a:lnTo>
                    <a:pt x="7728" y="4637"/>
                  </a:lnTo>
                  <a:lnTo>
                    <a:pt x="7921" y="4251"/>
                  </a:lnTo>
                  <a:lnTo>
                    <a:pt x="7728" y="3864"/>
                  </a:lnTo>
                  <a:lnTo>
                    <a:pt x="7535" y="2319"/>
                  </a:lnTo>
                  <a:lnTo>
                    <a:pt x="5410" y="193"/>
                  </a:lnTo>
                  <a:lnTo>
                    <a:pt x="3950" y="1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61" name="Google Shape;161;p10"/>
            <p:cNvSpPr/>
            <p:nvPr/>
          </p:nvSpPr>
          <p:spPr>
            <a:xfrm>
              <a:off x="281575" y="3234225"/>
              <a:ext cx="584475" cy="101475"/>
            </a:xfrm>
            <a:custGeom>
              <a:rect b="b" l="l" r="r" t="t"/>
              <a:pathLst>
                <a:path extrusionOk="0" h="4059" w="23379">
                  <a:moveTo>
                    <a:pt x="1" y="1"/>
                  </a:moveTo>
                  <a:lnTo>
                    <a:pt x="1" y="4058"/>
                  </a:lnTo>
                  <a:lnTo>
                    <a:pt x="23379" y="4058"/>
                  </a:lnTo>
                  <a:lnTo>
                    <a:pt x="2337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62" name="Google Shape;162;p10"/>
            <p:cNvSpPr/>
            <p:nvPr/>
          </p:nvSpPr>
          <p:spPr>
            <a:xfrm>
              <a:off x="716300" y="2707750"/>
              <a:ext cx="193225" cy="468550"/>
            </a:xfrm>
            <a:custGeom>
              <a:rect b="b" l="l" r="r" t="t"/>
              <a:pathLst>
                <a:path extrusionOk="0" h="18742" w="7729">
                  <a:moveTo>
                    <a:pt x="2898" y="1"/>
                  </a:moveTo>
                  <a:lnTo>
                    <a:pt x="2898" y="10047"/>
                  </a:lnTo>
                  <a:lnTo>
                    <a:pt x="2705" y="11207"/>
                  </a:lnTo>
                  <a:lnTo>
                    <a:pt x="1160" y="12752"/>
                  </a:lnTo>
                  <a:lnTo>
                    <a:pt x="0" y="12945"/>
                  </a:lnTo>
                  <a:lnTo>
                    <a:pt x="0" y="18741"/>
                  </a:lnTo>
                  <a:lnTo>
                    <a:pt x="5990" y="18741"/>
                  </a:lnTo>
                  <a:lnTo>
                    <a:pt x="5990" y="12945"/>
                  </a:lnTo>
                  <a:lnTo>
                    <a:pt x="6762" y="12752"/>
                  </a:lnTo>
                  <a:lnTo>
                    <a:pt x="7728" y="11786"/>
                  </a:lnTo>
                  <a:lnTo>
                    <a:pt x="7728" y="11013"/>
                  </a:lnTo>
                  <a:lnTo>
                    <a:pt x="7728" y="1933"/>
                  </a:lnTo>
                  <a:lnTo>
                    <a:pt x="7728" y="1160"/>
                  </a:lnTo>
                  <a:lnTo>
                    <a:pt x="6569"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63" name="Google Shape;163;p10"/>
            <p:cNvSpPr/>
            <p:nvPr/>
          </p:nvSpPr>
          <p:spPr>
            <a:xfrm>
              <a:off x="238125" y="2707750"/>
              <a:ext cx="198050" cy="468550"/>
            </a:xfrm>
            <a:custGeom>
              <a:rect b="b" l="l" r="r" t="t"/>
              <a:pathLst>
                <a:path extrusionOk="0" h="18742" w="7922">
                  <a:moveTo>
                    <a:pt x="1352" y="1"/>
                  </a:moveTo>
                  <a:lnTo>
                    <a:pt x="193" y="1160"/>
                  </a:lnTo>
                  <a:lnTo>
                    <a:pt x="0" y="1933"/>
                  </a:lnTo>
                  <a:lnTo>
                    <a:pt x="0" y="11013"/>
                  </a:lnTo>
                  <a:lnTo>
                    <a:pt x="193" y="11786"/>
                  </a:lnTo>
                  <a:lnTo>
                    <a:pt x="966" y="12752"/>
                  </a:lnTo>
                  <a:lnTo>
                    <a:pt x="1739" y="12945"/>
                  </a:lnTo>
                  <a:lnTo>
                    <a:pt x="1739" y="18741"/>
                  </a:lnTo>
                  <a:lnTo>
                    <a:pt x="7921" y="18741"/>
                  </a:lnTo>
                  <a:lnTo>
                    <a:pt x="7921" y="12945"/>
                  </a:lnTo>
                  <a:lnTo>
                    <a:pt x="6762" y="12752"/>
                  </a:lnTo>
                  <a:lnTo>
                    <a:pt x="5217" y="11207"/>
                  </a:lnTo>
                  <a:lnTo>
                    <a:pt x="5217" y="10047"/>
                  </a:lnTo>
                  <a:lnTo>
                    <a:pt x="5217" y="1"/>
                  </a:lnTo>
                  <a:close/>
                </a:path>
              </a:pathLst>
            </a:custGeom>
            <a:solidFill>
              <a:srgbClr val="EFEFE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grpSp>
      <p:cxnSp>
        <p:nvCxnSpPr>
          <p:cNvPr id="164" name="Google Shape;164;p10"/>
          <p:cNvCxnSpPr/>
          <p:nvPr/>
        </p:nvCxnSpPr>
        <p:spPr>
          <a:xfrm rot="10800000">
            <a:off x="8875932" y="3756616"/>
            <a:ext cx="0" cy="906600"/>
          </a:xfrm>
          <a:prstGeom prst="straightConnector1">
            <a:avLst/>
          </a:prstGeom>
          <a:noFill/>
          <a:ln cap="flat" cmpd="sng" w="9525">
            <a:solidFill>
              <a:srgbClr val="E12655"/>
            </a:solidFill>
            <a:prstDash val="solid"/>
            <a:round/>
            <a:headEnd len="sm" w="sm" type="none"/>
            <a:tailEnd len="sm" w="sm" type="none"/>
          </a:ln>
        </p:spPr>
      </p:cxnSp>
      <p:sp>
        <p:nvSpPr>
          <p:cNvPr id="165" name="Google Shape;165;p10"/>
          <p:cNvSpPr txBox="1"/>
          <p:nvPr/>
        </p:nvSpPr>
        <p:spPr>
          <a:xfrm>
            <a:off x="495300" y="4764325"/>
            <a:ext cx="1794000" cy="292500"/>
          </a:xfrm>
          <a:prstGeom prst="rect">
            <a:avLst/>
          </a:prstGeom>
          <a:noFill/>
          <a:ln>
            <a:noFill/>
          </a:ln>
        </p:spPr>
        <p:txBody>
          <a:bodyPr anchorCtr="0" anchor="t" bIns="91425" lIns="91425" spcFirstLastPara="1" rIns="91425" wrap="square" tIns="91425">
            <a:spAutoFit/>
          </a:bodyPr>
          <a:lstStyle/>
          <a:p>
            <a:pPr indent="0" lvl="0" marL="0" marR="0" rtl="0" algn="l">
              <a:lnSpc>
                <a:spcPct val="115000"/>
              </a:lnSpc>
              <a:spcBef>
                <a:spcPts val="1200"/>
              </a:spcBef>
              <a:spcAft>
                <a:spcPts val="1200"/>
              </a:spcAft>
              <a:buClr>
                <a:srgbClr val="000000"/>
              </a:buClr>
              <a:buSzPts val="700"/>
              <a:buFont typeface="Arial"/>
              <a:buNone/>
            </a:pP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2024</a:t>
            </a:r>
            <a:r>
              <a:rPr b="0" i="0" lang="en" sz="700" u="none" cap="none" strike="noStrike">
                <a:solidFill>
                  <a:srgbClr val="3F3F3F"/>
                </a:solidFill>
                <a:highlight>
                  <a:srgbClr val="FFFFFF"/>
                </a:highlight>
                <a:latin typeface="Roboto"/>
                <a:ea typeface="Roboto"/>
                <a:cs typeface="Roboto"/>
                <a:sym typeface="Roboto"/>
              </a:rPr>
              <a:t> </a:t>
            </a:r>
            <a:r>
              <a:rPr lang="en" sz="700">
                <a:solidFill>
                  <a:srgbClr val="3F3F3F"/>
                </a:solidFill>
                <a:highlight>
                  <a:srgbClr val="FFFFFF"/>
                </a:highlight>
                <a:latin typeface="Roboto"/>
                <a:ea typeface="Roboto"/>
                <a:cs typeface="Roboto"/>
                <a:sym typeface="Roboto"/>
              </a:rPr>
              <a:t>Zakur Consulting LLC</a:t>
            </a:r>
            <a:endParaRPr b="0" i="0" sz="700" u="none" cap="none" strike="noStrike">
              <a:solidFill>
                <a:srgbClr val="000000"/>
              </a:solidFill>
              <a:latin typeface="Arial"/>
              <a:ea typeface="Arial"/>
              <a:cs typeface="Arial"/>
              <a:sym typeface="Arial"/>
            </a:endParaRPr>
          </a:p>
        </p:txBody>
      </p:sp>
      <p:pic>
        <p:nvPicPr>
          <p:cNvPr id="166" name="Google Shape;166;p10"/>
          <p:cNvPicPr preferRelativeResize="0"/>
          <p:nvPr/>
        </p:nvPicPr>
        <p:blipFill rotWithShape="1">
          <a:blip r:embed="rId2">
            <a:alphaModFix/>
          </a:blip>
          <a:srcRect b="0" l="0" r="0" t="0"/>
          <a:stretch/>
        </p:blipFill>
        <p:spPr>
          <a:xfrm>
            <a:off x="4000800" y="533400"/>
            <a:ext cx="3714750" cy="85675"/>
          </a:xfrm>
          <a:prstGeom prst="rect">
            <a:avLst/>
          </a:prstGeom>
          <a:noFill/>
          <a:ln>
            <a:noFill/>
          </a:ln>
        </p:spPr>
      </p:pic>
      <p:pic>
        <p:nvPicPr>
          <p:cNvPr id="167" name="Google Shape;167;p10"/>
          <p:cNvPicPr preferRelativeResize="0"/>
          <p:nvPr/>
        </p:nvPicPr>
        <p:blipFill rotWithShape="1">
          <a:blip r:embed="rId2">
            <a:alphaModFix/>
          </a:blip>
          <a:srcRect b="0" l="0" r="0" t="0"/>
          <a:stretch/>
        </p:blipFill>
        <p:spPr>
          <a:xfrm>
            <a:off x="4757700" y="533400"/>
            <a:ext cx="3714750" cy="85675"/>
          </a:xfrm>
          <a:prstGeom prst="rect">
            <a:avLst/>
          </a:prstGeom>
          <a:noFill/>
          <a:ln>
            <a:noFill/>
          </a:ln>
        </p:spPr>
      </p:pic>
      <p:sp>
        <p:nvSpPr>
          <p:cNvPr id="168" name="Google Shape;168;p10"/>
          <p:cNvSpPr txBox="1"/>
          <p:nvPr>
            <p:ph idx="12" type="sldNum"/>
          </p:nvPr>
        </p:nvSpPr>
        <p:spPr>
          <a:xfrm>
            <a:off x="8627075" y="4663225"/>
            <a:ext cx="497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rgbClr val="3F3F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
              <a:t>‹#›</a:t>
            </a:fld>
            <a:endParaRPr/>
          </a:p>
        </p:txBody>
      </p:sp>
      <p:sp>
        <p:nvSpPr>
          <p:cNvPr id="169" name="Google Shape;169;p10"/>
          <p:cNvSpPr txBox="1"/>
          <p:nvPr>
            <p:ph type="title"/>
          </p:nvPr>
        </p:nvSpPr>
        <p:spPr>
          <a:xfrm>
            <a:off x="495300" y="684850"/>
            <a:ext cx="7977300" cy="983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1pPr>
            <a:lvl2pPr lvl="1"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2pPr>
            <a:lvl3pPr lvl="2"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3pPr>
            <a:lvl4pPr lvl="3"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4pPr>
            <a:lvl5pPr lvl="4"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5pPr>
            <a:lvl6pPr lvl="5"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6pPr>
            <a:lvl7pPr lvl="6"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7pPr>
            <a:lvl8pPr lvl="7"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8pPr>
            <a:lvl9pPr lvl="8" algn="ctr">
              <a:lnSpc>
                <a:spcPct val="100000"/>
              </a:lnSpc>
              <a:spcBef>
                <a:spcPts val="0"/>
              </a:spcBef>
              <a:spcAft>
                <a:spcPts val="0"/>
              </a:spcAft>
              <a:buClr>
                <a:srgbClr val="151314"/>
              </a:buClr>
              <a:buSzPts val="2800"/>
              <a:buFont typeface="Work Sans"/>
              <a:buNone/>
              <a:defRPr b="1">
                <a:solidFill>
                  <a:srgbClr val="151314"/>
                </a:solidFill>
                <a:latin typeface="Work Sans"/>
                <a:ea typeface="Work Sans"/>
                <a:cs typeface="Work Sans"/>
                <a:sym typeface="Work Sans"/>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33" Type="http://schemas.openxmlformats.org/officeDocument/2006/relationships/theme" Target="../theme/theme2.xml"/><Relationship Id="rId10" Type="http://schemas.openxmlformats.org/officeDocument/2006/relationships/slideLayout" Target="../slideLayouts/slideLayout10.xml"/><Relationship Id="rId32" Type="http://schemas.openxmlformats.org/officeDocument/2006/relationships/slideLayout" Target="../slideLayouts/slideLayout32.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Work Sans"/>
              <a:buNone/>
              <a:defRPr b="1" i="0" sz="2800" u="none" cap="none" strike="noStrike">
                <a:solidFill>
                  <a:schemeClr val="dk1"/>
                </a:solidFill>
                <a:latin typeface="Work Sans"/>
                <a:ea typeface="Work Sans"/>
                <a:cs typeface="Work Sans"/>
                <a:sym typeface="Work Sans"/>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upwork.com/jobs/~014651332244e04ebd"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16.xml"/><Relationship Id="rId3" Type="http://schemas.openxmlformats.org/officeDocument/2006/relationships/hyperlink" Target="mailto:steve@zakur.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5"/>
        </a:solidFill>
      </p:bgPr>
    </p:bg>
    <p:spTree>
      <p:nvGrpSpPr>
        <p:cNvPr id="532" name="Shape 532"/>
        <p:cNvGrpSpPr/>
        <p:nvPr/>
      </p:nvGrpSpPr>
      <p:grpSpPr>
        <a:xfrm>
          <a:off x="0" y="0"/>
          <a:ext cx="0" cy="0"/>
          <a:chOff x="0" y="0"/>
          <a:chExt cx="0" cy="0"/>
        </a:xfrm>
      </p:grpSpPr>
      <p:sp>
        <p:nvSpPr>
          <p:cNvPr id="533" name="Google Shape;533;p34"/>
          <p:cNvSpPr txBox="1"/>
          <p:nvPr>
            <p:ph type="ctrTitle"/>
          </p:nvPr>
        </p:nvSpPr>
        <p:spPr>
          <a:xfrm>
            <a:off x="464100" y="1675775"/>
            <a:ext cx="8520600" cy="9690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4000"/>
              <a:buNone/>
            </a:pPr>
            <a:r>
              <a:rPr lang="en"/>
              <a:t>Seed Pitch Template</a:t>
            </a:r>
            <a:endParaRPr/>
          </a:p>
        </p:txBody>
      </p:sp>
      <p:sp>
        <p:nvSpPr>
          <p:cNvPr id="534" name="Google Shape;534;p34"/>
          <p:cNvSpPr txBox="1"/>
          <p:nvPr>
            <p:ph idx="1" type="subTitle"/>
          </p:nvPr>
        </p:nvSpPr>
        <p:spPr>
          <a:xfrm>
            <a:off x="464100" y="2834125"/>
            <a:ext cx="8520600" cy="792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1800"/>
              <a:buNone/>
            </a:pPr>
            <a:r>
              <a:rPr lang="en"/>
              <a:t>Funding the early stage start-up</a:t>
            </a:r>
            <a:endParaRPr/>
          </a:p>
        </p:txBody>
      </p:sp>
      <p:sp>
        <p:nvSpPr>
          <p:cNvPr id="535" name="Google Shape;535;p34">
            <a:hlinkClick r:id="rId3"/>
          </p:cNvPr>
          <p:cNvSpPr txBox="1"/>
          <p:nvPr/>
        </p:nvSpPr>
        <p:spPr>
          <a:xfrm>
            <a:off x="564475" y="4569100"/>
            <a:ext cx="27888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rgbClr val="CCCCCC"/>
                </a:solidFill>
              </a:rPr>
              <a:t>Job Number</a:t>
            </a:r>
            <a:endParaRPr sz="1000">
              <a:solidFill>
                <a:srgbClr val="CCCCCC"/>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5" name="Shape 595"/>
        <p:cNvGrpSpPr/>
        <p:nvPr/>
      </p:nvGrpSpPr>
      <p:grpSpPr>
        <a:xfrm>
          <a:off x="0" y="0"/>
          <a:ext cx="0" cy="0"/>
          <a:chOff x="0" y="0"/>
          <a:chExt cx="0" cy="0"/>
        </a:xfrm>
      </p:grpSpPr>
      <p:sp>
        <p:nvSpPr>
          <p:cNvPr id="596" name="Google Shape;596;p43"/>
          <p:cNvSpPr txBox="1"/>
          <p:nvPr>
            <p:ph idx="1" type="body"/>
          </p:nvPr>
        </p:nvSpPr>
        <p:spPr>
          <a:xfrm>
            <a:off x="433150" y="1735950"/>
            <a:ext cx="7977300" cy="2927400"/>
          </a:xfrm>
          <a:prstGeom prst="rect">
            <a:avLst/>
          </a:prstGeom>
        </p:spPr>
        <p:txBody>
          <a:bodyPr anchorCtr="0" anchor="t" bIns="91425" lIns="91425" spcFirstLastPara="1" rIns="91425" wrap="square" tIns="91425">
            <a:normAutofit lnSpcReduction="10000"/>
          </a:bodyPr>
          <a:lstStyle/>
          <a:p>
            <a:pPr indent="-317500" lvl="0" marL="457200" rtl="0" algn="l">
              <a:spcBef>
                <a:spcPts val="0"/>
              </a:spcBef>
              <a:spcAft>
                <a:spcPts val="0"/>
              </a:spcAft>
              <a:buSzPts val="1400"/>
              <a:buChar char="●"/>
            </a:pPr>
            <a:r>
              <a:rPr b="1" lang="en"/>
              <a:t>Background context: </a:t>
            </a:r>
            <a:r>
              <a:rPr lang="en"/>
              <a:t>Investors want to fund startups with the potential for significant returns, which is often tied to the size of the opportunity.</a:t>
            </a:r>
            <a:endParaRPr/>
          </a:p>
          <a:p>
            <a:pPr indent="-317500" lvl="0" marL="457200" rtl="0" algn="l">
              <a:spcBef>
                <a:spcPts val="0"/>
              </a:spcBef>
              <a:spcAft>
                <a:spcPts val="0"/>
              </a:spcAft>
              <a:buSzPts val="1400"/>
              <a:buChar char="●"/>
            </a:pPr>
            <a:r>
              <a:rPr b="1" lang="en"/>
              <a:t>Assumptions: </a:t>
            </a:r>
            <a:r>
              <a:rPr lang="en"/>
              <a:t>The assumption is that a large or rapidly growing market presents a lucrative opportunity.</a:t>
            </a:r>
            <a:endParaRPr/>
          </a:p>
          <a:p>
            <a:pPr indent="-317500" lvl="0" marL="457200" rtl="0" algn="l">
              <a:spcBef>
                <a:spcPts val="0"/>
              </a:spcBef>
              <a:spcAft>
                <a:spcPts val="0"/>
              </a:spcAft>
              <a:buSzPts val="1400"/>
              <a:buChar char="●"/>
            </a:pPr>
            <a:r>
              <a:rPr b="1" lang="en"/>
              <a:t>Step-by-step thinking:</a:t>
            </a:r>
            <a:r>
              <a:rPr lang="en"/>
              <a:t> Use reliable sources to define your total addressable market (TAM), serviceable available market (SAM), and serviceable obtainable market (SOM). Explain the trends or changes in the market that create a unique opportunity now. </a:t>
            </a:r>
            <a:r>
              <a:rPr lang="en"/>
              <a:t>This is where you illustrate the bigger opportunity. </a:t>
            </a:r>
            <a:r>
              <a:rPr lang="en"/>
              <a:t>If there’s a niche you’re going after first to establish a beachhead, identify that. Investors are more likely to believe you can be successful in a niche market than you’re going to be the next OpenAI. You can do this tops-down or bottoms-up depending on the availability of data.</a:t>
            </a:r>
            <a:endParaRPr/>
          </a:p>
        </p:txBody>
      </p:sp>
      <p:sp>
        <p:nvSpPr>
          <p:cNvPr id="597" name="Google Shape;597;p43"/>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98" name="Google Shape;598;p43"/>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Market Size and Opportunity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2" name="Shape 602"/>
        <p:cNvGrpSpPr/>
        <p:nvPr/>
      </p:nvGrpSpPr>
      <p:grpSpPr>
        <a:xfrm>
          <a:off x="0" y="0"/>
          <a:ext cx="0" cy="0"/>
          <a:chOff x="0" y="0"/>
          <a:chExt cx="0" cy="0"/>
        </a:xfrm>
      </p:grpSpPr>
      <p:sp>
        <p:nvSpPr>
          <p:cNvPr id="603" name="Google Shape;603;p44"/>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a:t>
            </a:r>
            <a:r>
              <a:rPr lang="en"/>
              <a:t> Understanding the competitive landscape demonstrates market awareness and helps highlight your differentiation.</a:t>
            </a:r>
            <a:endParaRPr/>
          </a:p>
          <a:p>
            <a:pPr indent="-317500" lvl="0" marL="457200" rtl="0" algn="l">
              <a:spcBef>
                <a:spcPts val="0"/>
              </a:spcBef>
              <a:spcAft>
                <a:spcPts val="0"/>
              </a:spcAft>
              <a:buSzPts val="1400"/>
              <a:buChar char="●"/>
            </a:pPr>
            <a:r>
              <a:rPr b="1" lang="en"/>
              <a:t>Assumptions: </a:t>
            </a:r>
            <a:r>
              <a:rPr lang="en"/>
              <a:t>The assumption is that no market is without competition. Let me repeat that, The assumption is that no market is without competition. If you say you have no competitors, you’re kidding yourself.</a:t>
            </a:r>
            <a:endParaRPr/>
          </a:p>
          <a:p>
            <a:pPr indent="-317500" lvl="0" marL="457200" rtl="0" algn="l">
              <a:spcBef>
                <a:spcPts val="0"/>
              </a:spcBef>
              <a:spcAft>
                <a:spcPts val="0"/>
              </a:spcAft>
              <a:buSzPts val="1400"/>
              <a:buChar char="●"/>
            </a:pPr>
            <a:r>
              <a:rPr b="1" lang="en"/>
              <a:t>Step-by-step thinking:</a:t>
            </a:r>
            <a:r>
              <a:rPr lang="en"/>
              <a:t> Map out key competitors and alternatives, then clearly articulate your competitive advantages, whether it's technology, business model, partnerships, or something else. </a:t>
            </a:r>
            <a:r>
              <a:rPr lang="en"/>
              <a:t>How do you differentiate? Differentiation is not a difference. Differentiation is a difference people are willing to pay for. Also, “do nothing” can be a big part of the competition.</a:t>
            </a:r>
            <a:endParaRPr/>
          </a:p>
        </p:txBody>
      </p:sp>
      <p:sp>
        <p:nvSpPr>
          <p:cNvPr id="604" name="Google Shape;604;p44"/>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605" name="Google Shape;605;p44"/>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Competitive Analysis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9" name="Shape 609"/>
        <p:cNvGrpSpPr/>
        <p:nvPr/>
      </p:nvGrpSpPr>
      <p:grpSpPr>
        <a:xfrm>
          <a:off x="0" y="0"/>
          <a:ext cx="0" cy="0"/>
          <a:chOff x="0" y="0"/>
          <a:chExt cx="0" cy="0"/>
        </a:xfrm>
      </p:grpSpPr>
      <p:sp>
        <p:nvSpPr>
          <p:cNvPr id="610" name="Google Shape;610;p45"/>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a:t>
            </a:r>
            <a:r>
              <a:rPr lang="en"/>
              <a:t> Financial projections and current metrics provide a foundation for assessing the startup's potential growth and financial health.</a:t>
            </a:r>
            <a:endParaRPr/>
          </a:p>
          <a:p>
            <a:pPr indent="-317500" lvl="0" marL="457200" rtl="0" algn="l">
              <a:spcBef>
                <a:spcPts val="0"/>
              </a:spcBef>
              <a:spcAft>
                <a:spcPts val="0"/>
              </a:spcAft>
              <a:buSzPts val="1400"/>
              <a:buChar char="●"/>
            </a:pPr>
            <a:r>
              <a:rPr b="1" lang="en"/>
              <a:t>Assumptions:</a:t>
            </a:r>
            <a:r>
              <a:rPr lang="en"/>
              <a:t> The assumption is that past and projected financials are reasonable indicators of future performance.</a:t>
            </a:r>
            <a:endParaRPr/>
          </a:p>
          <a:p>
            <a:pPr indent="-317500" lvl="0" marL="457200" rtl="0" algn="l">
              <a:spcBef>
                <a:spcPts val="0"/>
              </a:spcBef>
              <a:spcAft>
                <a:spcPts val="0"/>
              </a:spcAft>
              <a:buSzPts val="1400"/>
              <a:buChar char="●"/>
            </a:pPr>
            <a:r>
              <a:rPr b="1" lang="en"/>
              <a:t>Step-by-step thinking:</a:t>
            </a:r>
            <a:r>
              <a:rPr lang="en"/>
              <a:t> Include revenue, profit margins, burn rate, and runway. Be realistic and prepare to justify your assumptions. Highlighting unit economics can be particularly persuasive. </a:t>
            </a:r>
            <a:r>
              <a:rPr lang="en"/>
              <a:t>Current Year and Three year Forecast of Growth. </a:t>
            </a:r>
            <a:r>
              <a:rPr lang="en"/>
              <a:t>This should align with your story. </a:t>
            </a:r>
            <a:r>
              <a:rPr lang="en"/>
              <a:t>If you’re still building product, your will spend in engineering and R&amp;D. If you’re accelerating growth, you’re building CAC.</a:t>
            </a:r>
            <a:endParaRPr/>
          </a:p>
          <a:p>
            <a:pPr indent="0" lvl="0" marL="457200" rtl="0" algn="l">
              <a:spcBef>
                <a:spcPts val="0"/>
              </a:spcBef>
              <a:spcAft>
                <a:spcPts val="0"/>
              </a:spcAft>
              <a:buNone/>
            </a:pPr>
            <a:r>
              <a:t/>
            </a:r>
            <a:endParaRPr/>
          </a:p>
        </p:txBody>
      </p:sp>
      <p:sp>
        <p:nvSpPr>
          <p:cNvPr id="611" name="Google Shape;611;p45"/>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612" name="Google Shape;612;p45"/>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Financials/Metrics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6" name="Shape 616"/>
        <p:cNvGrpSpPr/>
        <p:nvPr/>
      </p:nvGrpSpPr>
      <p:grpSpPr>
        <a:xfrm>
          <a:off x="0" y="0"/>
          <a:ext cx="0" cy="0"/>
          <a:chOff x="0" y="0"/>
          <a:chExt cx="0" cy="0"/>
        </a:xfrm>
      </p:grpSpPr>
      <p:sp>
        <p:nvSpPr>
          <p:cNvPr id="617" name="Google Shape;617;p46"/>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618" name="Google Shape;618;p46"/>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Milestones:</a:t>
            </a:r>
            <a:r>
              <a:rPr lang="en"/>
              <a:t> </a:t>
            </a:r>
            <a:r>
              <a:rPr lang="en"/>
              <a:t>Timeline of Awesomeness</a:t>
            </a:r>
            <a:endParaRPr/>
          </a:p>
        </p:txBody>
      </p:sp>
      <p:sp>
        <p:nvSpPr>
          <p:cNvPr id="619" name="Google Shape;619;p46"/>
          <p:cNvSpPr txBox="1"/>
          <p:nvPr>
            <p:ph idx="1" type="body"/>
          </p:nvPr>
        </p:nvSpPr>
        <p:spPr>
          <a:xfrm>
            <a:off x="526575" y="1300700"/>
            <a:ext cx="7977300" cy="18870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 </a:t>
            </a:r>
            <a:r>
              <a:rPr lang="en"/>
              <a:t>Showing what you've achieved so far and what you plan next provides a roadmap of your strategic vision.</a:t>
            </a:r>
            <a:endParaRPr/>
          </a:p>
          <a:p>
            <a:pPr indent="-317500" lvl="0" marL="457200" rtl="0" algn="l">
              <a:spcBef>
                <a:spcPts val="0"/>
              </a:spcBef>
              <a:spcAft>
                <a:spcPts val="0"/>
              </a:spcAft>
              <a:buSzPts val="1400"/>
              <a:buChar char="●"/>
            </a:pPr>
            <a:r>
              <a:rPr b="1" lang="en"/>
              <a:t>Assumptions:</a:t>
            </a:r>
            <a:r>
              <a:rPr lang="en"/>
              <a:t> The assumption is that reaching milestones reduces risk and moves the company closer to its goals.</a:t>
            </a:r>
            <a:endParaRPr/>
          </a:p>
          <a:p>
            <a:pPr indent="-317500" lvl="0" marL="457200" rtl="0" algn="l">
              <a:spcBef>
                <a:spcPts val="0"/>
              </a:spcBef>
              <a:spcAft>
                <a:spcPts val="0"/>
              </a:spcAft>
              <a:buSzPts val="1400"/>
              <a:buChar char="●"/>
            </a:pPr>
            <a:r>
              <a:rPr b="1" lang="en"/>
              <a:t>Step-by-step thinking:</a:t>
            </a:r>
            <a:r>
              <a:rPr lang="en"/>
              <a:t> Outline past significant achievements and set clear, achievable future milestones, especially what you aim to accomplish with the seed funding.</a:t>
            </a:r>
            <a:endParaRPr/>
          </a:p>
        </p:txBody>
      </p:sp>
      <p:cxnSp>
        <p:nvCxnSpPr>
          <p:cNvPr id="620" name="Google Shape;620;p46"/>
          <p:cNvCxnSpPr/>
          <p:nvPr/>
        </p:nvCxnSpPr>
        <p:spPr>
          <a:xfrm>
            <a:off x="1206575" y="3792700"/>
            <a:ext cx="6855300" cy="0"/>
          </a:xfrm>
          <a:prstGeom prst="straightConnector1">
            <a:avLst/>
          </a:prstGeom>
          <a:noFill/>
          <a:ln cap="flat" cmpd="sng" w="76200">
            <a:solidFill>
              <a:schemeClr val="dk2"/>
            </a:solidFill>
            <a:prstDash val="solid"/>
            <a:round/>
            <a:headEnd len="med" w="med" type="none"/>
            <a:tailEnd len="med" w="med" type="triangle"/>
          </a:ln>
        </p:spPr>
      </p:cxnSp>
      <p:cxnSp>
        <p:nvCxnSpPr>
          <p:cNvPr id="621" name="Google Shape;621;p46"/>
          <p:cNvCxnSpPr/>
          <p:nvPr/>
        </p:nvCxnSpPr>
        <p:spPr>
          <a:xfrm>
            <a:off x="1448900" y="3534750"/>
            <a:ext cx="0" cy="516000"/>
          </a:xfrm>
          <a:prstGeom prst="straightConnector1">
            <a:avLst/>
          </a:prstGeom>
          <a:noFill/>
          <a:ln cap="flat" cmpd="sng" w="9525">
            <a:solidFill>
              <a:schemeClr val="dk2"/>
            </a:solidFill>
            <a:prstDash val="solid"/>
            <a:round/>
            <a:headEnd len="med" w="med" type="none"/>
            <a:tailEnd len="med" w="med" type="none"/>
          </a:ln>
        </p:spPr>
      </p:cxnSp>
      <p:cxnSp>
        <p:nvCxnSpPr>
          <p:cNvPr id="622" name="Google Shape;622;p46"/>
          <p:cNvCxnSpPr/>
          <p:nvPr/>
        </p:nvCxnSpPr>
        <p:spPr>
          <a:xfrm>
            <a:off x="3111725" y="3378400"/>
            <a:ext cx="0" cy="926400"/>
          </a:xfrm>
          <a:prstGeom prst="straightConnector1">
            <a:avLst/>
          </a:prstGeom>
          <a:noFill/>
          <a:ln cap="flat" cmpd="sng" w="9525">
            <a:solidFill>
              <a:schemeClr val="dk2"/>
            </a:solidFill>
            <a:prstDash val="solid"/>
            <a:round/>
            <a:headEnd len="med" w="med" type="none"/>
            <a:tailEnd len="med" w="med" type="none"/>
          </a:ln>
        </p:spPr>
      </p:cxnSp>
      <p:sp>
        <p:nvSpPr>
          <p:cNvPr id="623" name="Google Shape;623;p46"/>
          <p:cNvSpPr txBox="1"/>
          <p:nvPr/>
        </p:nvSpPr>
        <p:spPr>
          <a:xfrm>
            <a:off x="2623175" y="4304800"/>
            <a:ext cx="9771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chemeClr val="lt1"/>
                </a:solidFill>
              </a:rPr>
              <a:t>Today</a:t>
            </a:r>
            <a:endParaRPr sz="1800">
              <a:solidFill>
                <a:schemeClr val="lt1"/>
              </a:solidFill>
            </a:endParaRPr>
          </a:p>
        </p:txBody>
      </p:sp>
      <p:sp>
        <p:nvSpPr>
          <p:cNvPr id="624" name="Google Shape;624;p46"/>
          <p:cNvSpPr txBox="1"/>
          <p:nvPr/>
        </p:nvSpPr>
        <p:spPr>
          <a:xfrm>
            <a:off x="1181150" y="4089800"/>
            <a:ext cx="5355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1"/>
                </a:solidFill>
              </a:rPr>
              <a:t>MVP</a:t>
            </a:r>
            <a:endParaRPr sz="800">
              <a:solidFill>
                <a:schemeClr val="lt1"/>
              </a:solidFill>
            </a:endParaRPr>
          </a:p>
        </p:txBody>
      </p:sp>
      <p:cxnSp>
        <p:nvCxnSpPr>
          <p:cNvPr id="625" name="Google Shape;625;p46"/>
          <p:cNvCxnSpPr/>
          <p:nvPr/>
        </p:nvCxnSpPr>
        <p:spPr>
          <a:xfrm>
            <a:off x="1921800" y="3534750"/>
            <a:ext cx="0" cy="516000"/>
          </a:xfrm>
          <a:prstGeom prst="straightConnector1">
            <a:avLst/>
          </a:prstGeom>
          <a:noFill/>
          <a:ln cap="flat" cmpd="sng" w="9525">
            <a:solidFill>
              <a:schemeClr val="dk2"/>
            </a:solidFill>
            <a:prstDash val="solid"/>
            <a:round/>
            <a:headEnd len="med" w="med" type="none"/>
            <a:tailEnd len="med" w="med" type="none"/>
          </a:ln>
        </p:spPr>
      </p:cxnSp>
      <p:sp>
        <p:nvSpPr>
          <p:cNvPr id="626" name="Google Shape;626;p46"/>
          <p:cNvSpPr txBox="1"/>
          <p:nvPr/>
        </p:nvSpPr>
        <p:spPr>
          <a:xfrm>
            <a:off x="1559250" y="3187800"/>
            <a:ext cx="7251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1"/>
                </a:solidFill>
              </a:rPr>
              <a:t>Customer X</a:t>
            </a:r>
            <a:endParaRPr sz="800">
              <a:solidFill>
                <a:schemeClr val="lt1"/>
              </a:solidFill>
            </a:endParaRPr>
          </a:p>
        </p:txBody>
      </p:sp>
      <p:cxnSp>
        <p:nvCxnSpPr>
          <p:cNvPr id="627" name="Google Shape;627;p46"/>
          <p:cNvCxnSpPr/>
          <p:nvPr/>
        </p:nvCxnSpPr>
        <p:spPr>
          <a:xfrm>
            <a:off x="2363425" y="3534700"/>
            <a:ext cx="0" cy="516000"/>
          </a:xfrm>
          <a:prstGeom prst="straightConnector1">
            <a:avLst/>
          </a:prstGeom>
          <a:noFill/>
          <a:ln cap="flat" cmpd="sng" w="9525">
            <a:solidFill>
              <a:schemeClr val="dk2"/>
            </a:solidFill>
            <a:prstDash val="solid"/>
            <a:round/>
            <a:headEnd len="med" w="med" type="none"/>
            <a:tailEnd len="med" w="med" type="none"/>
          </a:ln>
        </p:spPr>
      </p:cxnSp>
      <p:sp>
        <p:nvSpPr>
          <p:cNvPr id="628" name="Google Shape;628;p46"/>
          <p:cNvSpPr txBox="1"/>
          <p:nvPr/>
        </p:nvSpPr>
        <p:spPr>
          <a:xfrm>
            <a:off x="2000875" y="4089800"/>
            <a:ext cx="7251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1"/>
                </a:solidFill>
              </a:rPr>
              <a:t>$X in MRR</a:t>
            </a:r>
            <a:endParaRPr sz="800">
              <a:solidFill>
                <a:schemeClr val="lt1"/>
              </a:solidFill>
            </a:endParaRPr>
          </a:p>
        </p:txBody>
      </p:sp>
      <p:cxnSp>
        <p:nvCxnSpPr>
          <p:cNvPr id="629" name="Google Shape;629;p46"/>
          <p:cNvCxnSpPr/>
          <p:nvPr/>
        </p:nvCxnSpPr>
        <p:spPr>
          <a:xfrm>
            <a:off x="3727425" y="3534750"/>
            <a:ext cx="0" cy="516000"/>
          </a:xfrm>
          <a:prstGeom prst="straightConnector1">
            <a:avLst/>
          </a:prstGeom>
          <a:noFill/>
          <a:ln cap="flat" cmpd="sng" w="9525">
            <a:solidFill>
              <a:schemeClr val="dk2"/>
            </a:solidFill>
            <a:prstDash val="solid"/>
            <a:round/>
            <a:headEnd len="med" w="med" type="none"/>
            <a:tailEnd len="med" w="med" type="none"/>
          </a:ln>
        </p:spPr>
      </p:cxnSp>
      <p:sp>
        <p:nvSpPr>
          <p:cNvPr id="630" name="Google Shape;630;p46"/>
          <p:cNvSpPr txBox="1"/>
          <p:nvPr/>
        </p:nvSpPr>
        <p:spPr>
          <a:xfrm>
            <a:off x="3364875" y="4089850"/>
            <a:ext cx="7251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1"/>
                </a:solidFill>
              </a:rPr>
              <a:t>Product Release Y</a:t>
            </a:r>
            <a:endParaRPr sz="800">
              <a:solidFill>
                <a:schemeClr val="lt1"/>
              </a:solidFill>
            </a:endParaRPr>
          </a:p>
        </p:txBody>
      </p:sp>
      <p:cxnSp>
        <p:nvCxnSpPr>
          <p:cNvPr id="631" name="Google Shape;631;p46"/>
          <p:cNvCxnSpPr/>
          <p:nvPr/>
        </p:nvCxnSpPr>
        <p:spPr>
          <a:xfrm>
            <a:off x="6842400" y="3534700"/>
            <a:ext cx="0" cy="516000"/>
          </a:xfrm>
          <a:prstGeom prst="straightConnector1">
            <a:avLst/>
          </a:prstGeom>
          <a:noFill/>
          <a:ln cap="flat" cmpd="sng" w="9525">
            <a:solidFill>
              <a:schemeClr val="dk2"/>
            </a:solidFill>
            <a:prstDash val="solid"/>
            <a:round/>
            <a:headEnd len="med" w="med" type="none"/>
            <a:tailEnd len="med" w="med" type="none"/>
          </a:ln>
        </p:spPr>
      </p:cxnSp>
      <p:sp>
        <p:nvSpPr>
          <p:cNvPr id="632" name="Google Shape;632;p46"/>
          <p:cNvSpPr txBox="1"/>
          <p:nvPr/>
        </p:nvSpPr>
        <p:spPr>
          <a:xfrm>
            <a:off x="6479850" y="4089800"/>
            <a:ext cx="7251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1"/>
                </a:solidFill>
              </a:rPr>
              <a:t>$XXX MRR</a:t>
            </a:r>
            <a:endParaRPr sz="800">
              <a:solidFill>
                <a:schemeClr val="lt1"/>
              </a:solidFill>
            </a:endParaRPr>
          </a:p>
        </p:txBody>
      </p:sp>
      <p:cxnSp>
        <p:nvCxnSpPr>
          <p:cNvPr id="633" name="Google Shape;633;p46"/>
          <p:cNvCxnSpPr/>
          <p:nvPr/>
        </p:nvCxnSpPr>
        <p:spPr>
          <a:xfrm>
            <a:off x="4784188" y="3534750"/>
            <a:ext cx="0" cy="516000"/>
          </a:xfrm>
          <a:prstGeom prst="straightConnector1">
            <a:avLst/>
          </a:prstGeom>
          <a:noFill/>
          <a:ln cap="flat" cmpd="sng" w="9525">
            <a:solidFill>
              <a:schemeClr val="dk2"/>
            </a:solidFill>
            <a:prstDash val="solid"/>
            <a:round/>
            <a:headEnd len="med" w="med" type="none"/>
            <a:tailEnd len="med" w="med" type="none"/>
          </a:ln>
        </p:spPr>
      </p:cxnSp>
      <p:sp>
        <p:nvSpPr>
          <p:cNvPr id="634" name="Google Shape;634;p46"/>
          <p:cNvSpPr txBox="1"/>
          <p:nvPr/>
        </p:nvSpPr>
        <p:spPr>
          <a:xfrm>
            <a:off x="4421638" y="4089850"/>
            <a:ext cx="7251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1"/>
                </a:solidFill>
              </a:rPr>
              <a:t>Product Release Y+1</a:t>
            </a:r>
            <a:endParaRPr sz="800">
              <a:solidFill>
                <a:schemeClr val="lt1"/>
              </a:solidFill>
            </a:endParaRPr>
          </a:p>
        </p:txBody>
      </p:sp>
      <p:cxnSp>
        <p:nvCxnSpPr>
          <p:cNvPr id="635" name="Google Shape;635;p46"/>
          <p:cNvCxnSpPr/>
          <p:nvPr/>
        </p:nvCxnSpPr>
        <p:spPr>
          <a:xfrm>
            <a:off x="6054388" y="3534700"/>
            <a:ext cx="0" cy="516000"/>
          </a:xfrm>
          <a:prstGeom prst="straightConnector1">
            <a:avLst/>
          </a:prstGeom>
          <a:noFill/>
          <a:ln cap="flat" cmpd="sng" w="9525">
            <a:solidFill>
              <a:schemeClr val="dk2"/>
            </a:solidFill>
            <a:prstDash val="solid"/>
            <a:round/>
            <a:headEnd len="med" w="med" type="none"/>
            <a:tailEnd len="med" w="med" type="none"/>
          </a:ln>
        </p:spPr>
      </p:cxnSp>
      <p:sp>
        <p:nvSpPr>
          <p:cNvPr id="636" name="Google Shape;636;p46"/>
          <p:cNvSpPr txBox="1"/>
          <p:nvPr/>
        </p:nvSpPr>
        <p:spPr>
          <a:xfrm>
            <a:off x="5691838" y="4089800"/>
            <a:ext cx="7251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1"/>
                </a:solidFill>
              </a:rPr>
              <a:t>Product Release Y+2</a:t>
            </a:r>
            <a:endParaRPr sz="800">
              <a:solidFill>
                <a:schemeClr val="lt1"/>
              </a:solidFill>
            </a:endParaRPr>
          </a:p>
        </p:txBody>
      </p:sp>
      <p:cxnSp>
        <p:nvCxnSpPr>
          <p:cNvPr id="637" name="Google Shape;637;p46"/>
          <p:cNvCxnSpPr/>
          <p:nvPr/>
        </p:nvCxnSpPr>
        <p:spPr>
          <a:xfrm>
            <a:off x="4255800" y="3534700"/>
            <a:ext cx="0" cy="516000"/>
          </a:xfrm>
          <a:prstGeom prst="straightConnector1">
            <a:avLst/>
          </a:prstGeom>
          <a:noFill/>
          <a:ln cap="flat" cmpd="sng" w="9525">
            <a:solidFill>
              <a:schemeClr val="dk2"/>
            </a:solidFill>
            <a:prstDash val="solid"/>
            <a:round/>
            <a:headEnd len="med" w="med" type="none"/>
            <a:tailEnd len="med" w="med" type="none"/>
          </a:ln>
        </p:spPr>
      </p:cxnSp>
      <p:sp>
        <p:nvSpPr>
          <p:cNvPr id="638" name="Google Shape;638;p46"/>
          <p:cNvSpPr txBox="1"/>
          <p:nvPr/>
        </p:nvSpPr>
        <p:spPr>
          <a:xfrm>
            <a:off x="3893250" y="3045638"/>
            <a:ext cx="7251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1"/>
                </a:solidFill>
              </a:rPr>
              <a:t>Key Hire: CMO</a:t>
            </a:r>
            <a:endParaRPr sz="800">
              <a:solidFill>
                <a:schemeClr val="lt1"/>
              </a:solidFill>
            </a:endParaRPr>
          </a:p>
        </p:txBody>
      </p:sp>
      <p:sp>
        <p:nvSpPr>
          <p:cNvPr id="639" name="Google Shape;639;p46"/>
          <p:cNvSpPr txBox="1"/>
          <p:nvPr/>
        </p:nvSpPr>
        <p:spPr>
          <a:xfrm>
            <a:off x="5014925" y="3045625"/>
            <a:ext cx="725100" cy="431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a:solidFill>
                  <a:schemeClr val="lt1"/>
                </a:solidFill>
              </a:rPr>
              <a:t>Key Hire: CRO</a:t>
            </a:r>
            <a:endParaRPr sz="800">
              <a:solidFill>
                <a:schemeClr val="lt1"/>
              </a:solidFill>
            </a:endParaRPr>
          </a:p>
        </p:txBody>
      </p:sp>
      <p:cxnSp>
        <p:nvCxnSpPr>
          <p:cNvPr id="640" name="Google Shape;640;p46"/>
          <p:cNvCxnSpPr/>
          <p:nvPr/>
        </p:nvCxnSpPr>
        <p:spPr>
          <a:xfrm>
            <a:off x="5377475" y="3534700"/>
            <a:ext cx="0" cy="5160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4" name="Shape 644"/>
        <p:cNvGrpSpPr/>
        <p:nvPr/>
      </p:nvGrpSpPr>
      <p:grpSpPr>
        <a:xfrm>
          <a:off x="0" y="0"/>
          <a:ext cx="0" cy="0"/>
          <a:chOff x="0" y="0"/>
          <a:chExt cx="0" cy="0"/>
        </a:xfrm>
      </p:grpSpPr>
      <p:sp>
        <p:nvSpPr>
          <p:cNvPr id="645" name="Google Shape;645;p47"/>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a:t>
            </a:r>
            <a:r>
              <a:rPr lang="en"/>
              <a:t> Clearly stating what you're asking from investors is crucial for a direct and honest conversation about funding.</a:t>
            </a:r>
            <a:endParaRPr/>
          </a:p>
          <a:p>
            <a:pPr indent="-317500" lvl="0" marL="457200" rtl="0" algn="l">
              <a:spcBef>
                <a:spcPts val="0"/>
              </a:spcBef>
              <a:spcAft>
                <a:spcPts val="0"/>
              </a:spcAft>
              <a:buSzPts val="1400"/>
              <a:buChar char="●"/>
            </a:pPr>
            <a:r>
              <a:rPr b="1" lang="en"/>
              <a:t>Assumptions:</a:t>
            </a:r>
            <a:r>
              <a:rPr lang="en"/>
              <a:t> The assumption is that you've calculated the investment needed to reach your next set of milestones.</a:t>
            </a:r>
            <a:endParaRPr/>
          </a:p>
          <a:p>
            <a:pPr indent="-317500" lvl="0" marL="457200" rtl="0" algn="l">
              <a:spcBef>
                <a:spcPts val="0"/>
              </a:spcBef>
              <a:spcAft>
                <a:spcPts val="0"/>
              </a:spcAft>
              <a:buSzPts val="1400"/>
              <a:buChar char="●"/>
            </a:pPr>
            <a:r>
              <a:rPr b="1" lang="en"/>
              <a:t>Step-by-step thinking: </a:t>
            </a:r>
            <a:r>
              <a:rPr lang="en"/>
              <a:t>Specify the amount of funding you're seeking and ideally, how you plan to allocate it (Use of Funds) across different areas of your business. Be prepared to discuss the valuation you're implying and the terms of the investment.</a:t>
            </a:r>
            <a:endParaRPr/>
          </a:p>
        </p:txBody>
      </p:sp>
      <p:sp>
        <p:nvSpPr>
          <p:cNvPr id="646" name="Google Shape;646;p47"/>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647" name="Google Shape;647;p47"/>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Ask</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1" name="Shape 651"/>
        <p:cNvGrpSpPr/>
        <p:nvPr/>
      </p:nvGrpSpPr>
      <p:grpSpPr>
        <a:xfrm>
          <a:off x="0" y="0"/>
          <a:ext cx="0" cy="0"/>
          <a:chOff x="0" y="0"/>
          <a:chExt cx="0" cy="0"/>
        </a:xfrm>
      </p:grpSpPr>
      <p:sp>
        <p:nvSpPr>
          <p:cNvPr id="652" name="Google Shape;652;p48"/>
          <p:cNvSpPr txBox="1"/>
          <p:nvPr>
            <p:ph idx="1" type="body"/>
          </p:nvPr>
        </p:nvSpPr>
        <p:spPr>
          <a:xfrm>
            <a:off x="495300" y="1744825"/>
            <a:ext cx="3505500" cy="2789100"/>
          </a:xfrm>
          <a:prstGeom prst="rect">
            <a:avLst/>
          </a:prstGeom>
        </p:spPr>
        <p:txBody>
          <a:bodyPr anchorCtr="0" anchor="t" bIns="91425" lIns="91425" spcFirstLastPara="1" rIns="91425" wrap="square" tIns="91425">
            <a:normAutofit/>
          </a:bodyPr>
          <a:lstStyle/>
          <a:p>
            <a:pPr indent="-298450" lvl="0" marL="457200" rtl="0" algn="l">
              <a:spcBef>
                <a:spcPts val="0"/>
              </a:spcBef>
              <a:spcAft>
                <a:spcPts val="0"/>
              </a:spcAft>
              <a:buSzPts val="1100"/>
              <a:buChar char="●"/>
            </a:pPr>
            <a:r>
              <a:rPr lang="en"/>
              <a:t>I have been in your shoes. I have raised seed and venture funding from a variety of sources–angels, family offices, venture funds–</a:t>
            </a:r>
            <a:r>
              <a:rPr lang="en" u="sng"/>
              <a:t>for my own companies</a:t>
            </a:r>
            <a:r>
              <a:rPr lang="en"/>
              <a:t>.</a:t>
            </a:r>
            <a:endParaRPr/>
          </a:p>
          <a:p>
            <a:pPr indent="-298450" lvl="0" marL="457200" rtl="0" algn="l">
              <a:spcBef>
                <a:spcPts val="0"/>
              </a:spcBef>
              <a:spcAft>
                <a:spcPts val="0"/>
              </a:spcAft>
              <a:buSzPts val="1100"/>
              <a:buChar char="●"/>
            </a:pPr>
            <a:r>
              <a:rPr lang="en"/>
              <a:t>I have helped raise $61.3M in venture funding to date for myself and others.</a:t>
            </a:r>
            <a:endParaRPr/>
          </a:p>
          <a:p>
            <a:pPr indent="-298450" lvl="0" marL="457200" rtl="0" algn="l">
              <a:spcBef>
                <a:spcPts val="0"/>
              </a:spcBef>
              <a:spcAft>
                <a:spcPts val="0"/>
              </a:spcAft>
              <a:buSzPts val="1100"/>
              <a:buChar char="●"/>
            </a:pPr>
            <a:r>
              <a:rPr lang="en"/>
              <a:t>This template is proven-one client went from being shunned by investors to getting meetings just by adopting a standard template that didn’t confuse investors.</a:t>
            </a:r>
            <a:endParaRPr/>
          </a:p>
        </p:txBody>
      </p:sp>
      <p:sp>
        <p:nvSpPr>
          <p:cNvPr id="653" name="Google Shape;653;p48"/>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654" name="Google Shape;654;p48"/>
          <p:cNvSpPr txBox="1"/>
          <p:nvPr>
            <p:ph type="title"/>
          </p:nvPr>
        </p:nvSpPr>
        <p:spPr>
          <a:xfrm>
            <a:off x="495300" y="684850"/>
            <a:ext cx="37911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Why work with me?</a:t>
            </a:r>
            <a:endParaRPr/>
          </a:p>
        </p:txBody>
      </p:sp>
      <p:sp>
        <p:nvSpPr>
          <p:cNvPr id="655" name="Google Shape;655;p48"/>
          <p:cNvSpPr txBox="1"/>
          <p:nvPr>
            <p:ph idx="2" type="body"/>
          </p:nvPr>
        </p:nvSpPr>
        <p:spPr>
          <a:xfrm>
            <a:off x="4966950" y="1744825"/>
            <a:ext cx="3505500" cy="2789100"/>
          </a:xfrm>
          <a:prstGeom prst="rect">
            <a:avLst/>
          </a:prstGeom>
        </p:spPr>
        <p:txBody>
          <a:bodyPr anchorCtr="0" anchor="t" bIns="91425" lIns="91425" spcFirstLastPara="1" rIns="91425" wrap="square" tIns="91425">
            <a:normAutofit lnSpcReduction="10000"/>
          </a:bodyPr>
          <a:lstStyle/>
          <a:p>
            <a:pPr indent="-298450" lvl="0" marL="457200" rtl="0" algn="l">
              <a:spcBef>
                <a:spcPts val="0"/>
              </a:spcBef>
              <a:spcAft>
                <a:spcPts val="0"/>
              </a:spcAft>
              <a:buSzPts val="1100"/>
              <a:buChar char="●"/>
            </a:pPr>
            <a:r>
              <a:rPr lang="en"/>
              <a:t>My</a:t>
            </a:r>
            <a:r>
              <a:rPr lang="en"/>
              <a:t> process is proven. Building a deck is hard. You’re going to talk to people who you think are very sophisticated–you’re only partially right.</a:t>
            </a:r>
            <a:endParaRPr/>
          </a:p>
          <a:p>
            <a:pPr indent="-298450" lvl="1" marL="914400" rtl="0" algn="l">
              <a:spcBef>
                <a:spcPts val="0"/>
              </a:spcBef>
              <a:spcAft>
                <a:spcPts val="0"/>
              </a:spcAft>
              <a:buSzPts val="1100"/>
              <a:buChar char="○"/>
            </a:pPr>
            <a:r>
              <a:rPr lang="en"/>
              <a:t>They’re very sophisticated investors.</a:t>
            </a:r>
            <a:endParaRPr/>
          </a:p>
          <a:p>
            <a:pPr indent="-298450" lvl="1" marL="914400" rtl="0" algn="l">
              <a:spcBef>
                <a:spcPts val="0"/>
              </a:spcBef>
              <a:spcAft>
                <a:spcPts val="0"/>
              </a:spcAft>
              <a:buSzPts val="1100"/>
              <a:buChar char="○"/>
            </a:pPr>
            <a:r>
              <a:rPr lang="en"/>
              <a:t>They’re totally naive about your venture.</a:t>
            </a:r>
            <a:endParaRPr/>
          </a:p>
          <a:p>
            <a:pPr indent="-298450" lvl="1" marL="914400" rtl="0" algn="l">
              <a:spcBef>
                <a:spcPts val="0"/>
              </a:spcBef>
              <a:spcAft>
                <a:spcPts val="0"/>
              </a:spcAft>
              <a:buSzPts val="1100"/>
              <a:buChar char="○"/>
            </a:pPr>
            <a:r>
              <a:rPr lang="en"/>
              <a:t>You need to bridge the gap.</a:t>
            </a:r>
            <a:endParaRPr/>
          </a:p>
          <a:p>
            <a:pPr indent="-298450" lvl="1" marL="914400" rtl="0" algn="l">
              <a:spcBef>
                <a:spcPts val="0"/>
              </a:spcBef>
              <a:spcAft>
                <a:spcPts val="0"/>
              </a:spcAft>
              <a:buSzPts val="1100"/>
              <a:buChar char="○"/>
            </a:pPr>
            <a:r>
              <a:rPr lang="en"/>
              <a:t>Building that story takes time, relentless revision, and constant testing.</a:t>
            </a:r>
            <a:endParaRPr/>
          </a:p>
          <a:p>
            <a:pPr indent="-298450" lvl="0" marL="457200" rtl="0" algn="l">
              <a:spcBef>
                <a:spcPts val="0"/>
              </a:spcBef>
              <a:spcAft>
                <a:spcPts val="0"/>
              </a:spcAft>
              <a:buSzPts val="1100"/>
              <a:buChar char="●"/>
            </a:pPr>
            <a:r>
              <a:rPr lang="en"/>
              <a:t>I’ve been there. I can help.</a:t>
            </a:r>
            <a:endParaRPr/>
          </a:p>
          <a:p>
            <a:pPr indent="0" lvl="0" marL="0" rtl="0" algn="l">
              <a:spcBef>
                <a:spcPts val="0"/>
              </a:spcBef>
              <a:spcAft>
                <a:spcPts val="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9" name="Shape 659"/>
        <p:cNvGrpSpPr/>
        <p:nvPr/>
      </p:nvGrpSpPr>
      <p:grpSpPr>
        <a:xfrm>
          <a:off x="0" y="0"/>
          <a:ext cx="0" cy="0"/>
          <a:chOff x="0" y="0"/>
          <a:chExt cx="0" cy="0"/>
        </a:xfrm>
      </p:grpSpPr>
      <p:sp>
        <p:nvSpPr>
          <p:cNvPr id="660" name="Google Shape;660;p49"/>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fld id="{00000000-1234-1234-1234-123412341234}" type="slidenum">
              <a:rPr lang="en"/>
              <a:t>‹#›</a:t>
            </a:fld>
            <a:endParaRPr/>
          </a:p>
        </p:txBody>
      </p:sp>
      <p:sp>
        <p:nvSpPr>
          <p:cNvPr id="661" name="Google Shape;661;p49"/>
          <p:cNvSpPr/>
          <p:nvPr/>
        </p:nvSpPr>
        <p:spPr>
          <a:xfrm>
            <a:off x="-21475" y="-10150"/>
            <a:ext cx="9144000" cy="5143500"/>
          </a:xfrm>
          <a:prstGeom prst="rect">
            <a:avLst/>
          </a:prstGeom>
          <a:solidFill>
            <a:srgbClr val="F1723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49"/>
          <p:cNvSpPr/>
          <p:nvPr/>
        </p:nvSpPr>
        <p:spPr>
          <a:xfrm>
            <a:off x="7169900" y="3527125"/>
            <a:ext cx="1256700" cy="1256700"/>
          </a:xfrm>
          <a:prstGeom prst="rect">
            <a:avLst/>
          </a:prstGeom>
          <a:solidFill>
            <a:schemeClr val="accent5"/>
          </a:solidFill>
          <a:ln cap="flat" cmpd="sng" w="9525">
            <a:solidFill>
              <a:schemeClr val="dk2"/>
            </a:solidFill>
            <a:prstDash val="solid"/>
            <a:round/>
            <a:headEnd len="sm" w="sm" type="none"/>
            <a:tailEnd len="sm" w="sm" type="none"/>
          </a:ln>
          <a:effectLst>
            <a:outerShdw blurRad="57150" rotWithShape="0" algn="bl" dir="2820000" dist="76200">
              <a:srgbClr val="000000">
                <a:alpha val="50000"/>
              </a:srgbClr>
            </a:outerShdw>
          </a:effectLst>
        </p:spPr>
        <p:txBody>
          <a:bodyPr anchorCtr="0" anchor="ctr" bIns="91425" lIns="91425" spcFirstLastPara="1" rIns="91425" wrap="square" tIns="91425">
            <a:noAutofit/>
          </a:bodyPr>
          <a:lstStyle/>
          <a:p>
            <a:pPr indent="0" lvl="0" marL="0" rtl="0" algn="ctr">
              <a:spcBef>
                <a:spcPts val="0"/>
              </a:spcBef>
              <a:spcAft>
                <a:spcPts val="0"/>
              </a:spcAft>
              <a:buNone/>
            </a:pPr>
            <a:r>
              <a:rPr lang="en" sz="2300">
                <a:solidFill>
                  <a:schemeClr val="dk1"/>
                </a:solidFill>
                <a:latin typeface="Work Sans ExtraBold"/>
                <a:ea typeface="Work Sans ExtraBold"/>
                <a:cs typeface="Work Sans ExtraBold"/>
                <a:sym typeface="Work Sans ExtraBold"/>
              </a:rPr>
              <a:t>ZAKUR</a:t>
            </a:r>
            <a:endParaRPr sz="2300">
              <a:solidFill>
                <a:schemeClr val="dk1"/>
              </a:solidFill>
              <a:latin typeface="Work Sans ExtraBold"/>
              <a:ea typeface="Work Sans ExtraBold"/>
              <a:cs typeface="Work Sans ExtraBold"/>
              <a:sym typeface="Work Sans ExtraBold"/>
            </a:endParaRPr>
          </a:p>
        </p:txBody>
      </p:sp>
      <p:sp>
        <p:nvSpPr>
          <p:cNvPr id="663" name="Google Shape;663;p49"/>
          <p:cNvSpPr txBox="1"/>
          <p:nvPr/>
        </p:nvSpPr>
        <p:spPr>
          <a:xfrm>
            <a:off x="759800" y="3418853"/>
            <a:ext cx="6250200" cy="169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1"/>
                </a:solidFill>
              </a:rPr>
              <a:t>Zakur Consulting LLC</a:t>
            </a:r>
            <a:endParaRPr>
              <a:solidFill>
                <a:schemeClr val="dk1"/>
              </a:solidFill>
            </a:endParaRPr>
          </a:p>
          <a:p>
            <a:pPr indent="0" lvl="0" marL="0" rtl="0" algn="l">
              <a:spcBef>
                <a:spcPts val="0"/>
              </a:spcBef>
              <a:spcAft>
                <a:spcPts val="0"/>
              </a:spcAft>
              <a:buNone/>
            </a:pPr>
            <a:r>
              <a:rPr lang="en">
                <a:solidFill>
                  <a:schemeClr val="dk1"/>
                </a:solidFill>
              </a:rPr>
              <a:t>Stephen Zakur</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u="sng">
                <a:solidFill>
                  <a:schemeClr val="hlink"/>
                </a:solidFill>
                <a:hlinkClick r:id="rId3"/>
              </a:rPr>
              <a:t>steve@zakur.com</a:t>
            </a:r>
            <a:endParaRPr>
              <a:solidFill>
                <a:schemeClr val="dk1"/>
              </a:solidFill>
            </a:endParaRPr>
          </a:p>
          <a:p>
            <a:pPr indent="0" lvl="0" marL="0" rtl="0" algn="l">
              <a:spcBef>
                <a:spcPts val="0"/>
              </a:spcBef>
              <a:spcAft>
                <a:spcPts val="0"/>
              </a:spcAft>
              <a:buNone/>
            </a:pPr>
            <a:r>
              <a:rPr lang="en">
                <a:solidFill>
                  <a:schemeClr val="dk1"/>
                </a:solidFill>
              </a:rPr>
              <a:t>https://zakur.com</a:t>
            </a:r>
            <a:endParaRPr>
              <a:solidFill>
                <a:schemeClr val="dk1"/>
              </a:solidFill>
            </a:endParaRPr>
          </a:p>
          <a:p>
            <a:pPr indent="0" lvl="0" marL="0" rtl="0" algn="l">
              <a:spcBef>
                <a:spcPts val="0"/>
              </a:spcBef>
              <a:spcAft>
                <a:spcPts val="0"/>
              </a:spcAft>
              <a:buNone/>
            </a:pPr>
            <a:r>
              <a:rPr lang="en">
                <a:solidFill>
                  <a:schemeClr val="dk1"/>
                </a:solidFill>
              </a:rPr>
              <a:t>https://www.linkedin.com/in/stephenzakur/</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9" name="Shape 539"/>
        <p:cNvGrpSpPr/>
        <p:nvPr/>
      </p:nvGrpSpPr>
      <p:grpSpPr>
        <a:xfrm>
          <a:off x="0" y="0"/>
          <a:ext cx="0" cy="0"/>
          <a:chOff x="0" y="0"/>
          <a:chExt cx="0" cy="0"/>
        </a:xfrm>
      </p:grpSpPr>
      <p:sp>
        <p:nvSpPr>
          <p:cNvPr id="540" name="Google Shape;540;p35"/>
          <p:cNvSpPr txBox="1"/>
          <p:nvPr>
            <p:ph idx="1" type="body"/>
          </p:nvPr>
        </p:nvSpPr>
        <p:spPr>
          <a:xfrm>
            <a:off x="495300" y="1211425"/>
            <a:ext cx="7977300" cy="3197700"/>
          </a:xfrm>
          <a:prstGeom prst="rect">
            <a:avLst/>
          </a:prstGeom>
        </p:spPr>
        <p:txBody>
          <a:bodyPr anchorCtr="0" anchor="t" bIns="91425" lIns="91425" spcFirstLastPara="1" rIns="91425" wrap="square" tIns="91425">
            <a:normAutofit lnSpcReduction="10000"/>
          </a:bodyPr>
          <a:lstStyle/>
          <a:p>
            <a:pPr indent="-317500" lvl="0" marL="457200" rtl="0" algn="l">
              <a:spcBef>
                <a:spcPts val="0"/>
              </a:spcBef>
              <a:spcAft>
                <a:spcPts val="0"/>
              </a:spcAft>
              <a:buSzPts val="1400"/>
              <a:buChar char="●"/>
            </a:pPr>
            <a:r>
              <a:rPr lang="en"/>
              <a:t>This deck represents the standard structure of a seed round pitch.</a:t>
            </a:r>
            <a:endParaRPr/>
          </a:p>
          <a:p>
            <a:pPr indent="-317500" lvl="0" marL="457200" rtl="0" algn="l">
              <a:spcBef>
                <a:spcPts val="0"/>
              </a:spcBef>
              <a:spcAft>
                <a:spcPts val="0"/>
              </a:spcAft>
              <a:buSzPts val="1400"/>
              <a:buChar char="●"/>
            </a:pPr>
            <a:r>
              <a:rPr lang="en"/>
              <a:t>This is not a “designed” deck. Once you have the content down, you will work with a designer to make it look good.</a:t>
            </a:r>
            <a:endParaRPr/>
          </a:p>
          <a:p>
            <a:pPr indent="-317500" lvl="0" marL="457200" rtl="0" algn="l">
              <a:spcBef>
                <a:spcPts val="0"/>
              </a:spcBef>
              <a:spcAft>
                <a:spcPts val="0"/>
              </a:spcAft>
              <a:buSzPts val="1400"/>
              <a:buChar char="●"/>
            </a:pPr>
            <a:r>
              <a:rPr lang="en"/>
              <a:t>Why is using a standard structure </a:t>
            </a:r>
            <a:r>
              <a:rPr lang="en"/>
              <a:t>desirable?</a:t>
            </a:r>
            <a:endParaRPr/>
          </a:p>
          <a:p>
            <a:pPr indent="-317500" lvl="1" marL="914400" rtl="0" algn="l">
              <a:spcBef>
                <a:spcPts val="0"/>
              </a:spcBef>
              <a:spcAft>
                <a:spcPts val="0"/>
              </a:spcAft>
              <a:buSzPts val="1400"/>
              <a:buChar char="○"/>
            </a:pPr>
            <a:r>
              <a:rPr lang="en"/>
              <a:t>Investors are used to seeing pitches in this format so it’s easy for them to read, it lowers the cognitive load as they try to understand your business</a:t>
            </a:r>
            <a:endParaRPr/>
          </a:p>
          <a:p>
            <a:pPr indent="-317500" lvl="1" marL="914400" rtl="0" algn="l">
              <a:spcBef>
                <a:spcPts val="0"/>
              </a:spcBef>
              <a:spcAft>
                <a:spcPts val="0"/>
              </a:spcAft>
              <a:buSzPts val="1400"/>
              <a:buChar char="○"/>
            </a:pPr>
            <a:r>
              <a:rPr lang="en"/>
              <a:t>This contains the information they want to know</a:t>
            </a:r>
            <a:endParaRPr/>
          </a:p>
          <a:p>
            <a:pPr indent="-317500" lvl="0" marL="457200" rtl="0" algn="l">
              <a:spcBef>
                <a:spcPts val="0"/>
              </a:spcBef>
              <a:spcAft>
                <a:spcPts val="0"/>
              </a:spcAft>
              <a:buSzPts val="1400"/>
              <a:buChar char="●"/>
            </a:pPr>
            <a:r>
              <a:rPr lang="en"/>
              <a:t>Don’t get creative on which slides you include, get creative on how you tell the story within this structure</a:t>
            </a:r>
            <a:endParaRPr/>
          </a:p>
          <a:p>
            <a:pPr indent="-317500" lvl="0" marL="457200" rtl="0" algn="l">
              <a:spcBef>
                <a:spcPts val="0"/>
              </a:spcBef>
              <a:spcAft>
                <a:spcPts val="0"/>
              </a:spcAft>
              <a:buSzPts val="1400"/>
              <a:buChar char="●"/>
            </a:pPr>
            <a:r>
              <a:rPr lang="en"/>
              <a:t>Less words, more pictures is always the best way to tell your story. Hit the highlights, go deeper when you meet with an investor.</a:t>
            </a:r>
            <a:endParaRPr/>
          </a:p>
          <a:p>
            <a:pPr indent="-317500" lvl="0" marL="457200" rtl="0" algn="l">
              <a:spcBef>
                <a:spcPts val="0"/>
              </a:spcBef>
              <a:spcAft>
                <a:spcPts val="0"/>
              </a:spcAft>
              <a:buSzPts val="1400"/>
              <a:buChar char="●"/>
            </a:pPr>
            <a:r>
              <a:rPr lang="en"/>
              <a:t>The purpose of this deck is to entice the investor to take another meeting.</a:t>
            </a:r>
            <a:endParaRPr/>
          </a:p>
          <a:p>
            <a:pPr indent="-317500" lvl="0" marL="457200" rtl="0" algn="l">
              <a:spcBef>
                <a:spcPts val="0"/>
              </a:spcBef>
              <a:spcAft>
                <a:spcPts val="0"/>
              </a:spcAft>
              <a:buSzPts val="1400"/>
              <a:buChar char="●"/>
            </a:pPr>
            <a:r>
              <a:rPr lang="en"/>
              <a:t>10-15 slides maximum</a:t>
            </a:r>
            <a:endParaRPr/>
          </a:p>
        </p:txBody>
      </p:sp>
      <p:sp>
        <p:nvSpPr>
          <p:cNvPr id="541" name="Google Shape;541;p35"/>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42" name="Google Shape;542;p35"/>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Notes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6" name="Shape 546"/>
        <p:cNvGrpSpPr/>
        <p:nvPr/>
      </p:nvGrpSpPr>
      <p:grpSpPr>
        <a:xfrm>
          <a:off x="0" y="0"/>
          <a:ext cx="0" cy="0"/>
          <a:chOff x="0" y="0"/>
          <a:chExt cx="0" cy="0"/>
        </a:xfrm>
      </p:grpSpPr>
      <p:sp>
        <p:nvSpPr>
          <p:cNvPr id="547" name="Google Shape;547;p36"/>
          <p:cNvSpPr txBox="1"/>
          <p:nvPr>
            <p:ph idx="1" type="body"/>
          </p:nvPr>
        </p:nvSpPr>
        <p:spPr>
          <a:xfrm>
            <a:off x="495300" y="1465600"/>
            <a:ext cx="8131800" cy="3197700"/>
          </a:xfrm>
          <a:prstGeom prst="rect">
            <a:avLst/>
          </a:prstGeom>
        </p:spPr>
        <p:txBody>
          <a:bodyPr anchorCtr="0" anchor="t" bIns="91425" lIns="91425" spcFirstLastPara="1" rIns="91425" wrap="square" tIns="91425">
            <a:normAutofit fontScale="92500" lnSpcReduction="20000"/>
          </a:bodyPr>
          <a:lstStyle/>
          <a:p>
            <a:pPr indent="-310832" lvl="0" marL="457200" rtl="0" algn="l">
              <a:spcBef>
                <a:spcPts val="0"/>
              </a:spcBef>
              <a:spcAft>
                <a:spcPts val="0"/>
              </a:spcAft>
              <a:buSzPct val="100000"/>
              <a:buChar char="●"/>
            </a:pPr>
            <a:r>
              <a:rPr lang="en"/>
              <a:t>The purpose of each page is to earn a turn of the page. Make sure the story is coherent and interesting.</a:t>
            </a:r>
            <a:endParaRPr/>
          </a:p>
          <a:p>
            <a:pPr indent="-310832" lvl="0" marL="457200" rtl="0" algn="l">
              <a:spcBef>
                <a:spcPts val="0"/>
              </a:spcBef>
              <a:spcAft>
                <a:spcPts val="0"/>
              </a:spcAft>
              <a:buSzPct val="100000"/>
              <a:buChar char="●"/>
            </a:pPr>
            <a:r>
              <a:rPr lang="en"/>
              <a:t>The process for filling out the content is completed in four steps: </a:t>
            </a:r>
            <a:endParaRPr/>
          </a:p>
          <a:p>
            <a:pPr indent="-310832" lvl="1" marL="914400" rtl="0" algn="l">
              <a:spcBef>
                <a:spcPts val="0"/>
              </a:spcBef>
              <a:spcAft>
                <a:spcPts val="0"/>
              </a:spcAft>
              <a:buSzPct val="100000"/>
              <a:buChar char="○"/>
            </a:pPr>
            <a:r>
              <a:rPr b="1" lang="en"/>
              <a:t>Storyboard</a:t>
            </a:r>
            <a:r>
              <a:rPr lang="en"/>
              <a:t>–no more than ten words for each slide telling the story of your company. This could be very similar to your elevator pitch but needs to touch on each element of the pitch deck.</a:t>
            </a:r>
            <a:endParaRPr/>
          </a:p>
          <a:p>
            <a:pPr indent="-310832" lvl="1" marL="914400" rtl="0" algn="l">
              <a:spcBef>
                <a:spcPts val="0"/>
              </a:spcBef>
              <a:spcAft>
                <a:spcPts val="0"/>
              </a:spcAft>
              <a:buSzPct val="100000"/>
              <a:buChar char="○"/>
            </a:pPr>
            <a:r>
              <a:rPr b="1" lang="en"/>
              <a:t>Outline</a:t>
            </a:r>
            <a:r>
              <a:rPr lang="en"/>
              <a:t>–once you’re </a:t>
            </a:r>
            <a:r>
              <a:rPr lang="en"/>
              <a:t>happy</a:t>
            </a:r>
            <a:r>
              <a:rPr lang="en"/>
              <a:t> with the broad strokes of the story board, outline each slide expanding on the few words. Don’t go crazy. No pictures just words.</a:t>
            </a:r>
            <a:endParaRPr/>
          </a:p>
          <a:p>
            <a:pPr indent="-310832" lvl="1" marL="914400" rtl="0" algn="l">
              <a:spcBef>
                <a:spcPts val="0"/>
              </a:spcBef>
              <a:spcAft>
                <a:spcPts val="0"/>
              </a:spcAft>
              <a:buSzPct val="100000"/>
              <a:buChar char="○"/>
            </a:pPr>
            <a:r>
              <a:rPr b="1" lang="en"/>
              <a:t>Draft</a:t>
            </a:r>
            <a:r>
              <a:rPr lang="en"/>
              <a:t>–Now you can go to the slides. Start filling out each slide with a few bullets using your outline and storyboards for guidance. You might want to break one slide into two. That’s fine. Remember the goal is no more than 15 slides, so choose wisely.</a:t>
            </a:r>
            <a:endParaRPr/>
          </a:p>
          <a:p>
            <a:pPr indent="-310832" lvl="1" marL="914400" rtl="0" algn="l">
              <a:spcBef>
                <a:spcPts val="0"/>
              </a:spcBef>
              <a:spcAft>
                <a:spcPts val="0"/>
              </a:spcAft>
              <a:buSzPct val="100000"/>
              <a:buChar char="○"/>
            </a:pPr>
            <a:r>
              <a:rPr b="1" lang="en"/>
              <a:t>Revise</a:t>
            </a:r>
            <a:r>
              <a:rPr lang="en"/>
              <a:t>-Go back </a:t>
            </a:r>
            <a:r>
              <a:rPr lang="en"/>
              <a:t>through the whole thing to make sure the story holds together. Also, start thinking about what pictures could help eliminate words. Draft those images, graphs, or illustrations. You don’t have to worry about them looking good. A designer will help later. Rinse and repeat until you’re ready to get feedback from someone else.</a:t>
            </a:r>
            <a:endParaRPr/>
          </a:p>
          <a:p>
            <a:pPr indent="-310832" lvl="0" marL="457200" rtl="0" algn="l">
              <a:spcBef>
                <a:spcPts val="0"/>
              </a:spcBef>
              <a:spcAft>
                <a:spcPts val="0"/>
              </a:spcAft>
              <a:buSzPct val="100000"/>
              <a:buChar char="●"/>
            </a:pPr>
            <a:r>
              <a:rPr lang="en"/>
              <a:t>Remember</a:t>
            </a:r>
            <a:r>
              <a:rPr lang="en"/>
              <a:t>, You are awesome. You’ve got this. You will succeed.</a:t>
            </a:r>
            <a:endParaRPr/>
          </a:p>
        </p:txBody>
      </p:sp>
      <p:sp>
        <p:nvSpPr>
          <p:cNvPr id="548" name="Google Shape;548;p36"/>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49" name="Google Shape;549;p36"/>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Coaching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3" name="Shape 553"/>
        <p:cNvGrpSpPr/>
        <p:nvPr/>
      </p:nvGrpSpPr>
      <p:grpSpPr>
        <a:xfrm>
          <a:off x="0" y="0"/>
          <a:ext cx="0" cy="0"/>
          <a:chOff x="0" y="0"/>
          <a:chExt cx="0" cy="0"/>
        </a:xfrm>
      </p:grpSpPr>
      <p:sp>
        <p:nvSpPr>
          <p:cNvPr id="554" name="Google Shape;554;p37"/>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Attention Getter</a:t>
            </a:r>
            <a:endParaRPr/>
          </a:p>
          <a:p>
            <a:pPr indent="0" lvl="0" marL="0" rtl="0" algn="l">
              <a:spcBef>
                <a:spcPts val="0"/>
              </a:spcBef>
              <a:spcAft>
                <a:spcPts val="0"/>
              </a:spcAft>
              <a:buNone/>
            </a:pPr>
            <a:r>
              <a:rPr lang="en"/>
              <a:t>Team</a:t>
            </a:r>
            <a:endParaRPr/>
          </a:p>
          <a:p>
            <a:pPr indent="0" lvl="0" marL="0" rtl="0" algn="l">
              <a:spcBef>
                <a:spcPts val="0"/>
              </a:spcBef>
              <a:spcAft>
                <a:spcPts val="0"/>
              </a:spcAft>
              <a:buNone/>
            </a:pPr>
            <a:r>
              <a:rPr lang="en"/>
              <a:t>Problem</a:t>
            </a:r>
            <a:endParaRPr/>
          </a:p>
          <a:p>
            <a:pPr indent="0" lvl="0" marL="0" rtl="0" algn="l">
              <a:spcBef>
                <a:spcPts val="0"/>
              </a:spcBef>
              <a:spcAft>
                <a:spcPts val="0"/>
              </a:spcAft>
              <a:buNone/>
            </a:pPr>
            <a:r>
              <a:rPr lang="en"/>
              <a:t>Solution/Product Overview</a:t>
            </a:r>
            <a:endParaRPr/>
          </a:p>
          <a:p>
            <a:pPr indent="0" lvl="0" marL="0" rtl="0" algn="l">
              <a:spcBef>
                <a:spcPts val="0"/>
              </a:spcBef>
              <a:spcAft>
                <a:spcPts val="0"/>
              </a:spcAft>
              <a:buNone/>
            </a:pPr>
            <a:r>
              <a:rPr lang="en"/>
              <a:t>Traction</a:t>
            </a:r>
            <a:endParaRPr/>
          </a:p>
          <a:p>
            <a:pPr indent="0" lvl="0" marL="0" rtl="0" algn="l">
              <a:spcBef>
                <a:spcPts val="0"/>
              </a:spcBef>
              <a:spcAft>
                <a:spcPts val="0"/>
              </a:spcAft>
              <a:buNone/>
            </a:pPr>
            <a:r>
              <a:rPr lang="en"/>
              <a:t>Market Size and Opportunity</a:t>
            </a:r>
            <a:endParaRPr/>
          </a:p>
          <a:p>
            <a:pPr indent="0" lvl="0" marL="0" rtl="0" algn="l">
              <a:spcBef>
                <a:spcPts val="0"/>
              </a:spcBef>
              <a:spcAft>
                <a:spcPts val="0"/>
              </a:spcAft>
              <a:buNone/>
            </a:pPr>
            <a:r>
              <a:rPr lang="en"/>
              <a:t>Competitive Analysis</a:t>
            </a:r>
            <a:endParaRPr/>
          </a:p>
          <a:p>
            <a:pPr indent="0" lvl="0" marL="0" rtl="0" algn="l">
              <a:spcBef>
                <a:spcPts val="0"/>
              </a:spcBef>
              <a:spcAft>
                <a:spcPts val="0"/>
              </a:spcAft>
              <a:buNone/>
            </a:pPr>
            <a:r>
              <a:rPr lang="en"/>
              <a:t>Financials/Metrics</a:t>
            </a:r>
            <a:endParaRPr/>
          </a:p>
          <a:p>
            <a:pPr indent="0" lvl="0" marL="0" rtl="0" algn="l">
              <a:spcBef>
                <a:spcPts val="0"/>
              </a:spcBef>
              <a:spcAft>
                <a:spcPts val="0"/>
              </a:spcAft>
              <a:buNone/>
            </a:pPr>
            <a:r>
              <a:rPr lang="en"/>
              <a:t>Milestones</a:t>
            </a:r>
            <a:endParaRPr/>
          </a:p>
          <a:p>
            <a:pPr indent="0" lvl="0" marL="0" rtl="0" algn="l">
              <a:spcBef>
                <a:spcPts val="0"/>
              </a:spcBef>
              <a:spcAft>
                <a:spcPts val="0"/>
              </a:spcAft>
              <a:buNone/>
            </a:pPr>
            <a:r>
              <a:rPr lang="en"/>
              <a:t>The Ask</a:t>
            </a:r>
            <a:endParaRPr/>
          </a:p>
        </p:txBody>
      </p:sp>
      <p:sp>
        <p:nvSpPr>
          <p:cNvPr id="555" name="Google Shape;555;p37"/>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56" name="Google Shape;556;p37"/>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Structure of the Seed Round Deck</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0" name="Shape 560"/>
        <p:cNvGrpSpPr/>
        <p:nvPr/>
      </p:nvGrpSpPr>
      <p:grpSpPr>
        <a:xfrm>
          <a:off x="0" y="0"/>
          <a:ext cx="0" cy="0"/>
          <a:chOff x="0" y="0"/>
          <a:chExt cx="0" cy="0"/>
        </a:xfrm>
      </p:grpSpPr>
      <p:sp>
        <p:nvSpPr>
          <p:cNvPr id="561" name="Google Shape;561;p38"/>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62" name="Google Shape;562;p38"/>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Attention Getter</a:t>
            </a:r>
            <a:endParaRPr/>
          </a:p>
        </p:txBody>
      </p:sp>
      <p:sp>
        <p:nvSpPr>
          <p:cNvPr id="563" name="Google Shape;563;p38"/>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a:t>
            </a:r>
            <a:r>
              <a:rPr lang="en"/>
              <a:t> You need to get the investor’s attention with a big </a:t>
            </a:r>
            <a:r>
              <a:rPr lang="en"/>
              <a:t>thought</a:t>
            </a:r>
            <a:r>
              <a:rPr lang="en"/>
              <a:t>, a stunning statistic, or a relevant quote from a recognized person.</a:t>
            </a:r>
            <a:endParaRPr/>
          </a:p>
          <a:p>
            <a:pPr indent="-317500" lvl="0" marL="457200" rtl="0" algn="l">
              <a:spcBef>
                <a:spcPts val="0"/>
              </a:spcBef>
              <a:spcAft>
                <a:spcPts val="0"/>
              </a:spcAft>
              <a:buSzPts val="1400"/>
              <a:buChar char="●"/>
            </a:pPr>
            <a:r>
              <a:rPr b="1" lang="en"/>
              <a:t>Assumptions:</a:t>
            </a:r>
            <a:r>
              <a:rPr lang="en"/>
              <a:t> The assumptions here are that you’re one of a thousand decks an analyst will review, they’re bored, and they’ve heard some version of your idea before. Make yourself stand out.</a:t>
            </a:r>
            <a:endParaRPr/>
          </a:p>
          <a:p>
            <a:pPr indent="-317500" lvl="0" marL="457200" rtl="0" algn="l">
              <a:spcBef>
                <a:spcPts val="0"/>
              </a:spcBef>
              <a:spcAft>
                <a:spcPts val="0"/>
              </a:spcAft>
              <a:buSzPts val="1400"/>
              <a:buChar char="●"/>
            </a:pPr>
            <a:r>
              <a:rPr b="1" lang="en"/>
              <a:t>Step-by-step thinking:</a:t>
            </a:r>
            <a:r>
              <a:rPr lang="en"/>
              <a:t> Think about key players in your industry or customer base who have articulated the problem you solve. What have they said about the problem. Do you have some stunning statistic based on your product research? (Our stuff works 87.8% of the time, our next competitor works 23.5$% of the time.). Maybe it’s something about the market. Spark interest.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7" name="Shape 567"/>
        <p:cNvGrpSpPr/>
        <p:nvPr/>
      </p:nvGrpSpPr>
      <p:grpSpPr>
        <a:xfrm>
          <a:off x="0" y="0"/>
          <a:ext cx="0" cy="0"/>
          <a:chOff x="0" y="0"/>
          <a:chExt cx="0" cy="0"/>
        </a:xfrm>
      </p:grpSpPr>
      <p:sp>
        <p:nvSpPr>
          <p:cNvPr id="568" name="Google Shape;568;p39"/>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69" name="Google Shape;569;p39"/>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Team</a:t>
            </a:r>
            <a:endParaRPr/>
          </a:p>
        </p:txBody>
      </p:sp>
      <p:sp>
        <p:nvSpPr>
          <p:cNvPr id="570" name="Google Shape;570;p39"/>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a:t>
            </a:r>
            <a:r>
              <a:rPr lang="en"/>
              <a:t> Investors often bet on the team as much as the idea. Highlight the founding team's expertise, experience, and unique qualifications that make you the right people to solve this problem.</a:t>
            </a:r>
            <a:endParaRPr/>
          </a:p>
          <a:p>
            <a:pPr indent="-317500" lvl="0" marL="457200" rtl="0" algn="l">
              <a:spcBef>
                <a:spcPts val="0"/>
              </a:spcBef>
              <a:spcAft>
                <a:spcPts val="0"/>
              </a:spcAft>
              <a:buSzPts val="1400"/>
              <a:buChar char="●"/>
            </a:pPr>
            <a:r>
              <a:rPr b="1" lang="en"/>
              <a:t>Assumptions:</a:t>
            </a:r>
            <a:r>
              <a:rPr lang="en"/>
              <a:t> The assumption here is that a strong team can navigate early challenges and pivot as necessary.</a:t>
            </a:r>
            <a:endParaRPr/>
          </a:p>
          <a:p>
            <a:pPr indent="-317500" lvl="0" marL="457200" rtl="0" algn="l">
              <a:spcBef>
                <a:spcPts val="0"/>
              </a:spcBef>
              <a:spcAft>
                <a:spcPts val="0"/>
              </a:spcAft>
              <a:buSzPts val="1400"/>
              <a:buChar char="●"/>
            </a:pPr>
            <a:r>
              <a:rPr b="1" lang="en"/>
              <a:t>Step-by-step thinking:</a:t>
            </a:r>
            <a:r>
              <a:rPr lang="en"/>
              <a:t> Start with brief bios, focusing on relevant experiences, past successes, and roles within the startup. Demonstrate a balance of skills across the team, covering business, technical, and other areas pertinent to your startup's success.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4" name="Shape 574"/>
        <p:cNvGrpSpPr/>
        <p:nvPr/>
      </p:nvGrpSpPr>
      <p:grpSpPr>
        <a:xfrm>
          <a:off x="0" y="0"/>
          <a:ext cx="0" cy="0"/>
          <a:chOff x="0" y="0"/>
          <a:chExt cx="0" cy="0"/>
        </a:xfrm>
      </p:grpSpPr>
      <p:sp>
        <p:nvSpPr>
          <p:cNvPr id="575" name="Google Shape;575;p40"/>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76" name="Google Shape;576;p40"/>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Problem</a:t>
            </a:r>
            <a:endParaRPr/>
          </a:p>
        </p:txBody>
      </p:sp>
      <p:sp>
        <p:nvSpPr>
          <p:cNvPr id="577" name="Google Shape;577;p40"/>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 </a:t>
            </a:r>
            <a:r>
              <a:rPr lang="en"/>
              <a:t>Clearly defining the problem you're solving is crucial to establish the need for your solution.</a:t>
            </a:r>
            <a:endParaRPr/>
          </a:p>
          <a:p>
            <a:pPr indent="-317500" lvl="0" marL="457200" rtl="0" algn="l">
              <a:spcBef>
                <a:spcPts val="0"/>
              </a:spcBef>
              <a:spcAft>
                <a:spcPts val="0"/>
              </a:spcAft>
              <a:buSzPts val="1400"/>
              <a:buChar char="●"/>
            </a:pPr>
            <a:r>
              <a:rPr b="1" lang="en"/>
              <a:t>Assumptions:</a:t>
            </a:r>
            <a:r>
              <a:rPr lang="en"/>
              <a:t> The assumption is there's a significant pain point or unmet need that your target market experiences.</a:t>
            </a:r>
            <a:endParaRPr/>
          </a:p>
          <a:p>
            <a:pPr indent="-317500" lvl="0" marL="457200" rtl="0" algn="l">
              <a:spcBef>
                <a:spcPts val="0"/>
              </a:spcBef>
              <a:spcAft>
                <a:spcPts val="0"/>
              </a:spcAft>
              <a:buSzPts val="1400"/>
              <a:buChar char="●"/>
            </a:pPr>
            <a:r>
              <a:rPr b="1" lang="en"/>
              <a:t>Step-by-step thinking:</a:t>
            </a:r>
            <a:r>
              <a:rPr lang="en"/>
              <a:t> Describe the problem in a relatable way, possibly with real-world examples or data to illustrate its magnitude and impact of the pain. Show unde</a:t>
            </a:r>
            <a:r>
              <a:rPr lang="en"/>
              <a:t>rstanding of your target audience's pain points.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1" name="Shape 581"/>
        <p:cNvGrpSpPr/>
        <p:nvPr/>
      </p:nvGrpSpPr>
      <p:grpSpPr>
        <a:xfrm>
          <a:off x="0" y="0"/>
          <a:ext cx="0" cy="0"/>
          <a:chOff x="0" y="0"/>
          <a:chExt cx="0" cy="0"/>
        </a:xfrm>
      </p:grpSpPr>
      <p:sp>
        <p:nvSpPr>
          <p:cNvPr id="582" name="Google Shape;582;p41"/>
          <p:cNvSpPr txBox="1"/>
          <p:nvPr>
            <p:ph idx="1" type="body"/>
          </p:nvPr>
        </p:nvSpPr>
        <p:spPr>
          <a:xfrm>
            <a:off x="495300" y="1917075"/>
            <a:ext cx="7977300" cy="3071400"/>
          </a:xfrm>
          <a:prstGeom prst="rect">
            <a:avLst/>
          </a:prstGeom>
        </p:spPr>
        <p:txBody>
          <a:bodyPr anchorCtr="0" anchor="t" bIns="91425" lIns="91425" spcFirstLastPara="1" rIns="91425" wrap="square" tIns="91425">
            <a:normAutofit fontScale="92500" lnSpcReduction="20000"/>
          </a:bodyPr>
          <a:lstStyle/>
          <a:p>
            <a:pPr indent="-310832" lvl="0" marL="457200" rtl="0" algn="l">
              <a:spcBef>
                <a:spcPts val="0"/>
              </a:spcBef>
              <a:spcAft>
                <a:spcPts val="0"/>
              </a:spcAft>
              <a:buSzPct val="100000"/>
              <a:buChar char="●"/>
            </a:pPr>
            <a:r>
              <a:rPr b="1" lang="en"/>
              <a:t>Background context: </a:t>
            </a:r>
            <a:r>
              <a:rPr lang="en"/>
              <a:t>You’re introducing the product to potential investors who need to quickly grasp what it does and why it matters.</a:t>
            </a:r>
            <a:endParaRPr/>
          </a:p>
          <a:p>
            <a:pPr indent="-310832" lvl="0" marL="457200" rtl="0" algn="l">
              <a:spcBef>
                <a:spcPts val="0"/>
              </a:spcBef>
              <a:spcAft>
                <a:spcPts val="0"/>
              </a:spcAft>
              <a:buSzPct val="100000"/>
              <a:buChar char="●"/>
            </a:pPr>
            <a:r>
              <a:rPr b="1" lang="en"/>
              <a:t>Assumptions: </a:t>
            </a:r>
            <a:r>
              <a:rPr b="1" lang="en">
                <a:solidFill>
                  <a:schemeClr val="accent4"/>
                </a:solidFill>
              </a:rPr>
              <a:t>THIS IS CRITICAL, THAT’S WHY IT’S IN RED. </a:t>
            </a:r>
            <a:r>
              <a:rPr lang="en">
                <a:solidFill>
                  <a:schemeClr val="accent4"/>
                </a:solidFill>
              </a:rPr>
              <a:t>The assumption is that the audience is not yet familiar with the intricacies of your product or how it solves the problem. You have to dumb this down so a third-grader can get it. Ask a third-grader. This is the most common place that pitches go off track.</a:t>
            </a:r>
            <a:endParaRPr>
              <a:solidFill>
                <a:schemeClr val="accent4"/>
              </a:solidFill>
            </a:endParaRPr>
          </a:p>
          <a:p>
            <a:pPr indent="-310832" lvl="0" marL="457200" rtl="0" algn="l">
              <a:spcBef>
                <a:spcPts val="0"/>
              </a:spcBef>
              <a:spcAft>
                <a:spcPts val="0"/>
              </a:spcAft>
              <a:buSzPct val="100000"/>
              <a:buChar char="●"/>
            </a:pPr>
            <a:r>
              <a:rPr b="1" lang="en"/>
              <a:t>Step-by-step thinking:</a:t>
            </a:r>
            <a:endParaRPr b="1"/>
          </a:p>
          <a:p>
            <a:pPr indent="-310832" lvl="1" marL="914400" rtl="0" algn="l">
              <a:spcBef>
                <a:spcPts val="0"/>
              </a:spcBef>
              <a:spcAft>
                <a:spcPts val="0"/>
              </a:spcAft>
              <a:buSzPct val="100000"/>
              <a:buChar char="○"/>
            </a:pPr>
            <a:r>
              <a:rPr lang="en"/>
              <a:t>Start with a simple, high-level overview of the product: what it is (e.g., software, platform, device), how it solves the problem, and its primary function or benefit.</a:t>
            </a:r>
            <a:endParaRPr/>
          </a:p>
          <a:p>
            <a:pPr indent="-310832" lvl="1" marL="914400" rtl="0" algn="l">
              <a:spcBef>
                <a:spcPts val="0"/>
              </a:spcBef>
              <a:spcAft>
                <a:spcPts val="0"/>
              </a:spcAft>
              <a:buSzPct val="100000"/>
              <a:buChar char="○"/>
            </a:pPr>
            <a:r>
              <a:rPr lang="en"/>
              <a:t>Use visuals or diagrams to illustrate how the product works. Simplify complex processes into easy-to-understand steps or features.</a:t>
            </a:r>
            <a:endParaRPr/>
          </a:p>
          <a:p>
            <a:pPr indent="-310832" lvl="1" marL="914400" rtl="0" algn="l">
              <a:spcBef>
                <a:spcPts val="0"/>
              </a:spcBef>
              <a:spcAft>
                <a:spcPts val="0"/>
              </a:spcAft>
              <a:buSzPct val="100000"/>
              <a:buChar char="○"/>
            </a:pPr>
            <a:r>
              <a:rPr lang="en"/>
              <a:t>One of the hardest pages to write. Your elevator pitch should be key part of this slide.</a:t>
            </a:r>
            <a:endParaRPr/>
          </a:p>
          <a:p>
            <a:pPr indent="-310832" lvl="1" marL="914400" rtl="0" algn="l">
              <a:spcBef>
                <a:spcPts val="0"/>
              </a:spcBef>
              <a:spcAft>
                <a:spcPts val="0"/>
              </a:spcAft>
              <a:buSzPct val="100000"/>
              <a:buChar char="○"/>
            </a:pPr>
            <a:r>
              <a:rPr lang="en"/>
              <a:t>The reader should leave this page with “Oh, I get it. I see how that works.”</a:t>
            </a:r>
            <a:endParaRPr/>
          </a:p>
        </p:txBody>
      </p:sp>
      <p:sp>
        <p:nvSpPr>
          <p:cNvPr id="583" name="Google Shape;583;p41"/>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84" name="Google Shape;584;p41"/>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Solution/</a:t>
            </a:r>
            <a:r>
              <a:rPr lang="en"/>
              <a:t>Product Overview</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8" name="Shape 588"/>
        <p:cNvGrpSpPr/>
        <p:nvPr/>
      </p:nvGrpSpPr>
      <p:grpSpPr>
        <a:xfrm>
          <a:off x="0" y="0"/>
          <a:ext cx="0" cy="0"/>
          <a:chOff x="0" y="0"/>
          <a:chExt cx="0" cy="0"/>
        </a:xfrm>
      </p:grpSpPr>
      <p:sp>
        <p:nvSpPr>
          <p:cNvPr id="589" name="Google Shape;589;p42"/>
          <p:cNvSpPr txBox="1"/>
          <p:nvPr>
            <p:ph idx="1" type="body"/>
          </p:nvPr>
        </p:nvSpPr>
        <p:spPr>
          <a:xfrm>
            <a:off x="495300" y="1744825"/>
            <a:ext cx="7977300" cy="27891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b="1" lang="en"/>
              <a:t>Background context: </a:t>
            </a:r>
            <a:r>
              <a:rPr lang="en"/>
              <a:t>Demonstrating traction shows that there's demand for your solution and that you're capable of executing your plan.</a:t>
            </a:r>
            <a:endParaRPr/>
          </a:p>
          <a:p>
            <a:pPr indent="-317500" lvl="0" marL="457200" rtl="0" algn="l">
              <a:spcBef>
                <a:spcPts val="0"/>
              </a:spcBef>
              <a:spcAft>
                <a:spcPts val="0"/>
              </a:spcAft>
              <a:buSzPts val="1400"/>
              <a:buChar char="●"/>
            </a:pPr>
            <a:r>
              <a:rPr b="1" lang="en"/>
              <a:t>Assumptions:</a:t>
            </a:r>
            <a:r>
              <a:rPr lang="en"/>
              <a:t> The assumption is that early success indicators are predictive of future growth.</a:t>
            </a:r>
            <a:endParaRPr/>
          </a:p>
          <a:p>
            <a:pPr indent="-317500" lvl="0" marL="457200" rtl="0" algn="l">
              <a:spcBef>
                <a:spcPts val="0"/>
              </a:spcBef>
              <a:spcAft>
                <a:spcPts val="0"/>
              </a:spcAft>
              <a:buSzPts val="1400"/>
              <a:buChar char="●"/>
            </a:pPr>
            <a:r>
              <a:rPr b="1" lang="en"/>
              <a:t>Step-by-step thinking:</a:t>
            </a:r>
            <a:r>
              <a:rPr lang="en"/>
              <a:t> Share metrics like user growth, revenue, partnerships, or other KPIs that indicate positive momentum. Stories of customer satisfaction or case studies can also be powerful. </a:t>
            </a:r>
            <a:r>
              <a:rPr lang="en"/>
              <a:t>Answering</a:t>
            </a:r>
            <a:r>
              <a:rPr lang="en"/>
              <a:t> key questions like: </a:t>
            </a:r>
            <a:r>
              <a:rPr lang="en"/>
              <a:t>Who has used your solution? What are the results? You’re seed stage, so investors are not expecting a lot of adoption. What they want is some signal that you both can rely upon to establish future success.</a:t>
            </a:r>
            <a:endParaRPr/>
          </a:p>
        </p:txBody>
      </p:sp>
      <p:sp>
        <p:nvSpPr>
          <p:cNvPr id="590" name="Google Shape;590;p42"/>
          <p:cNvSpPr txBox="1"/>
          <p:nvPr>
            <p:ph idx="12" type="sldNum"/>
          </p:nvPr>
        </p:nvSpPr>
        <p:spPr>
          <a:xfrm>
            <a:off x="8627075" y="4663225"/>
            <a:ext cx="497700" cy="39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
              <a:t>‹#›</a:t>
            </a:fld>
            <a:endParaRPr/>
          </a:p>
        </p:txBody>
      </p:sp>
      <p:sp>
        <p:nvSpPr>
          <p:cNvPr id="591" name="Google Shape;591;p42"/>
          <p:cNvSpPr txBox="1"/>
          <p:nvPr>
            <p:ph type="title"/>
          </p:nvPr>
        </p:nvSpPr>
        <p:spPr>
          <a:xfrm>
            <a:off x="495300" y="684850"/>
            <a:ext cx="7977300" cy="98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Traction</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OLOSEGMENT">
  <a:themeElements>
    <a:clrScheme name="Simple Dark">
      <a:dk1>
        <a:srgbClr val="FFFFFF"/>
      </a:dk1>
      <a:lt1>
        <a:srgbClr val="212121"/>
      </a:lt1>
      <a:dk2>
        <a:srgbClr val="303030"/>
      </a:dk2>
      <a:lt2>
        <a:srgbClr val="ADADAD"/>
      </a:lt2>
      <a:accent1>
        <a:srgbClr val="0F2095"/>
      </a:accent1>
      <a:accent2>
        <a:srgbClr val="132BCA"/>
      </a:accent2>
      <a:accent3>
        <a:srgbClr val="981939"/>
      </a:accent3>
      <a:accent4>
        <a:srgbClr val="C31F48"/>
      </a:accent4>
      <a:accent5>
        <a:srgbClr val="F17230"/>
      </a:accent5>
      <a:accent6>
        <a:srgbClr val="FFAC02"/>
      </a:accent6>
      <a:hlink>
        <a:srgbClr val="132BCA"/>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