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8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Roboto"/>
      <p:regular r:id="rId25"/>
      <p:bold r:id="rId26"/>
      <p:italic r:id="rId27"/>
      <p:boldItalic r:id="rId28"/>
    </p:embeddedFont>
    <p:embeddedFont>
      <p:font typeface="Work Sans ExtraBold"/>
      <p:bold r:id="rId29"/>
      <p:boldItalic r:id="rId30"/>
    </p:embeddedFont>
    <p:embeddedFont>
      <p:font typeface="Work Sans"/>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312">
          <p15:clr>
            <a:srgbClr val="9AA0A6"/>
          </p15:clr>
        </p15:guide>
        <p15:guide id="3" pos="2880">
          <p15:clr>
            <a:srgbClr val="9AA0A6"/>
          </p15:clr>
        </p15:guide>
        <p15:guide id="4" pos="2700">
          <p15:clr>
            <a:srgbClr val="9AA0A6"/>
          </p15:clr>
        </p15:guide>
        <p15:guide id="5" pos="5400">
          <p15:clr>
            <a:srgbClr val="9AA0A6"/>
          </p15:clr>
        </p15:guide>
        <p15:guide id="6" orient="horz" pos="33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312"/>
        <p:guide pos="2880"/>
        <p:guide pos="2700"/>
        <p:guide pos="5400"/>
        <p:guide pos="336"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WorkSansExtraBold-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WorkSans-regular.fntdata"/><Relationship Id="rId30" Type="http://schemas.openxmlformats.org/officeDocument/2006/relationships/font" Target="fonts/WorkSansExtraBold-boldItalic.fntdata"/><Relationship Id="rId11" Type="http://schemas.openxmlformats.org/officeDocument/2006/relationships/slide" Target="slides/slide6.xml"/><Relationship Id="rId33" Type="http://schemas.openxmlformats.org/officeDocument/2006/relationships/font" Target="fonts/WorkSans-italic.fntdata"/><Relationship Id="rId10" Type="http://schemas.openxmlformats.org/officeDocument/2006/relationships/slide" Target="slides/slide5.xml"/><Relationship Id="rId32" Type="http://schemas.openxmlformats.org/officeDocument/2006/relationships/font" Target="fonts/WorkSans-bold.fntdata"/><Relationship Id="rId13" Type="http://schemas.openxmlformats.org/officeDocument/2006/relationships/slide" Target="slides/slide8.xml"/><Relationship Id="rId12" Type="http://schemas.openxmlformats.org/officeDocument/2006/relationships/slide" Target="slides/slide7.xml"/><Relationship Id="rId34" Type="http://schemas.openxmlformats.org/officeDocument/2006/relationships/font" Target="fonts/WorkSans-boldItalic.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9" name="Shape 529"/>
        <p:cNvGrpSpPr/>
        <p:nvPr/>
      </p:nvGrpSpPr>
      <p:grpSpPr>
        <a:xfrm>
          <a:off x="0" y="0"/>
          <a:ext cx="0" cy="0"/>
          <a:chOff x="0" y="0"/>
          <a:chExt cx="0" cy="0"/>
        </a:xfrm>
      </p:grpSpPr>
      <p:sp>
        <p:nvSpPr>
          <p:cNvPr id="530" name="Google Shape;530;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1" name="Google Shape;53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2" name="Shape 592"/>
        <p:cNvGrpSpPr/>
        <p:nvPr/>
      </p:nvGrpSpPr>
      <p:grpSpPr>
        <a:xfrm>
          <a:off x="0" y="0"/>
          <a:ext cx="0" cy="0"/>
          <a:chOff x="0" y="0"/>
          <a:chExt cx="0" cy="0"/>
        </a:xfrm>
      </p:grpSpPr>
      <p:sp>
        <p:nvSpPr>
          <p:cNvPr id="593" name="Google Shape;593;g2bc1bea5cc5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4" name="Google Shape;594;g2bc1bea5cc5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9" name="Shape 599"/>
        <p:cNvGrpSpPr/>
        <p:nvPr/>
      </p:nvGrpSpPr>
      <p:grpSpPr>
        <a:xfrm>
          <a:off x="0" y="0"/>
          <a:ext cx="0" cy="0"/>
          <a:chOff x="0" y="0"/>
          <a:chExt cx="0" cy="0"/>
        </a:xfrm>
      </p:grpSpPr>
      <p:sp>
        <p:nvSpPr>
          <p:cNvPr id="600" name="Google Shape;600;g2c32eebe4ca_0_10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1" name="Google Shape;601;g2c32eebe4ca_0_10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6" name="Shape 606"/>
        <p:cNvGrpSpPr/>
        <p:nvPr/>
      </p:nvGrpSpPr>
      <p:grpSpPr>
        <a:xfrm>
          <a:off x="0" y="0"/>
          <a:ext cx="0" cy="0"/>
          <a:chOff x="0" y="0"/>
          <a:chExt cx="0" cy="0"/>
        </a:xfrm>
      </p:grpSpPr>
      <p:sp>
        <p:nvSpPr>
          <p:cNvPr id="607" name="Google Shape;607;g2c32eebe4ca_0_10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8" name="Google Shape;608;g2c32eebe4ca_0_10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3" name="Shape 613"/>
        <p:cNvGrpSpPr/>
        <p:nvPr/>
      </p:nvGrpSpPr>
      <p:grpSpPr>
        <a:xfrm>
          <a:off x="0" y="0"/>
          <a:ext cx="0" cy="0"/>
          <a:chOff x="0" y="0"/>
          <a:chExt cx="0" cy="0"/>
        </a:xfrm>
      </p:grpSpPr>
      <p:sp>
        <p:nvSpPr>
          <p:cNvPr id="614" name="Google Shape;614;g2bc1bea5cc5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5" name="Google Shape;615;g2bc1bea5cc5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0" name="Shape 620"/>
        <p:cNvGrpSpPr/>
        <p:nvPr/>
      </p:nvGrpSpPr>
      <p:grpSpPr>
        <a:xfrm>
          <a:off x="0" y="0"/>
          <a:ext cx="0" cy="0"/>
          <a:chOff x="0" y="0"/>
          <a:chExt cx="0" cy="0"/>
        </a:xfrm>
      </p:grpSpPr>
      <p:sp>
        <p:nvSpPr>
          <p:cNvPr id="621" name="Google Shape;621;g2bc1bea5cc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2" name="Google Shape;622;g2bc1bea5cc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7" name="Shape 627"/>
        <p:cNvGrpSpPr/>
        <p:nvPr/>
      </p:nvGrpSpPr>
      <p:grpSpPr>
        <a:xfrm>
          <a:off x="0" y="0"/>
          <a:ext cx="0" cy="0"/>
          <a:chOff x="0" y="0"/>
          <a:chExt cx="0" cy="0"/>
        </a:xfrm>
      </p:grpSpPr>
      <p:sp>
        <p:nvSpPr>
          <p:cNvPr id="628" name="Google Shape;628;g2bc1bea5cc5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9" name="Google Shape;629;g2bc1bea5cc5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4" name="Shape 634"/>
        <p:cNvGrpSpPr/>
        <p:nvPr/>
      </p:nvGrpSpPr>
      <p:grpSpPr>
        <a:xfrm>
          <a:off x="0" y="0"/>
          <a:ext cx="0" cy="0"/>
          <a:chOff x="0" y="0"/>
          <a:chExt cx="0" cy="0"/>
        </a:xfrm>
      </p:grpSpPr>
      <p:sp>
        <p:nvSpPr>
          <p:cNvPr id="635" name="Google Shape;635;g2bc1bea5cc5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6" name="Google Shape;636;g2bc1bea5cc5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2" name="Shape 662"/>
        <p:cNvGrpSpPr/>
        <p:nvPr/>
      </p:nvGrpSpPr>
      <p:grpSpPr>
        <a:xfrm>
          <a:off x="0" y="0"/>
          <a:ext cx="0" cy="0"/>
          <a:chOff x="0" y="0"/>
          <a:chExt cx="0" cy="0"/>
        </a:xfrm>
      </p:grpSpPr>
      <p:sp>
        <p:nvSpPr>
          <p:cNvPr id="663" name="Google Shape;663;g2bc1bea5cc5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4" name="Google Shape;664;g2bc1bea5cc5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9" name="Shape 669"/>
        <p:cNvGrpSpPr/>
        <p:nvPr/>
      </p:nvGrpSpPr>
      <p:grpSpPr>
        <a:xfrm>
          <a:off x="0" y="0"/>
          <a:ext cx="0" cy="0"/>
          <a:chOff x="0" y="0"/>
          <a:chExt cx="0" cy="0"/>
        </a:xfrm>
      </p:grpSpPr>
      <p:sp>
        <p:nvSpPr>
          <p:cNvPr id="670" name="Google Shape;670;g2c32eebe4ca_0_10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1" name="Google Shape;671;g2c32eebe4ca_0_10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7" name="Shape 677"/>
        <p:cNvGrpSpPr/>
        <p:nvPr/>
      </p:nvGrpSpPr>
      <p:grpSpPr>
        <a:xfrm>
          <a:off x="0" y="0"/>
          <a:ext cx="0" cy="0"/>
          <a:chOff x="0" y="0"/>
          <a:chExt cx="0" cy="0"/>
        </a:xfrm>
      </p:grpSpPr>
      <p:sp>
        <p:nvSpPr>
          <p:cNvPr id="678" name="Google Shape;678;g15a3bdc9f6a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9" name="Google Shape;679;g15a3bdc9f6a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6" name="Shape 536"/>
        <p:cNvGrpSpPr/>
        <p:nvPr/>
      </p:nvGrpSpPr>
      <p:grpSpPr>
        <a:xfrm>
          <a:off x="0" y="0"/>
          <a:ext cx="0" cy="0"/>
          <a:chOff x="0" y="0"/>
          <a:chExt cx="0" cy="0"/>
        </a:xfrm>
      </p:grpSpPr>
      <p:sp>
        <p:nvSpPr>
          <p:cNvPr id="537" name="Google Shape;537;g2bc1bea5cc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8" name="Google Shape;538;g2bc1bea5cc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3" name="Shape 543"/>
        <p:cNvGrpSpPr/>
        <p:nvPr/>
      </p:nvGrpSpPr>
      <p:grpSpPr>
        <a:xfrm>
          <a:off x="0" y="0"/>
          <a:ext cx="0" cy="0"/>
          <a:chOff x="0" y="0"/>
          <a:chExt cx="0" cy="0"/>
        </a:xfrm>
      </p:grpSpPr>
      <p:sp>
        <p:nvSpPr>
          <p:cNvPr id="544" name="Google Shape;544;g2c32eebe4c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5" name="Google Shape;545;g2c32eebe4c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0" name="Shape 550"/>
        <p:cNvGrpSpPr/>
        <p:nvPr/>
      </p:nvGrpSpPr>
      <p:grpSpPr>
        <a:xfrm>
          <a:off x="0" y="0"/>
          <a:ext cx="0" cy="0"/>
          <a:chOff x="0" y="0"/>
          <a:chExt cx="0" cy="0"/>
        </a:xfrm>
      </p:grpSpPr>
      <p:sp>
        <p:nvSpPr>
          <p:cNvPr id="551" name="Google Shape;551;g2bc1bea5cc5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2" name="Google Shape;552;g2bc1bea5cc5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7" name="Shape 557"/>
        <p:cNvGrpSpPr/>
        <p:nvPr/>
      </p:nvGrpSpPr>
      <p:grpSpPr>
        <a:xfrm>
          <a:off x="0" y="0"/>
          <a:ext cx="0" cy="0"/>
          <a:chOff x="0" y="0"/>
          <a:chExt cx="0" cy="0"/>
        </a:xfrm>
      </p:grpSpPr>
      <p:sp>
        <p:nvSpPr>
          <p:cNvPr id="558" name="Google Shape;558;g2c32eebe4ca_0_10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9" name="Google Shape;559;g2c32eebe4ca_0_10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4" name="Shape 564"/>
        <p:cNvGrpSpPr/>
        <p:nvPr/>
      </p:nvGrpSpPr>
      <p:grpSpPr>
        <a:xfrm>
          <a:off x="0" y="0"/>
          <a:ext cx="0" cy="0"/>
          <a:chOff x="0" y="0"/>
          <a:chExt cx="0" cy="0"/>
        </a:xfrm>
      </p:grpSpPr>
      <p:sp>
        <p:nvSpPr>
          <p:cNvPr id="565" name="Google Shape;565;g2c32eebe4ca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6" name="Google Shape;566;g2c32eebe4ca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1" name="Shape 571"/>
        <p:cNvGrpSpPr/>
        <p:nvPr/>
      </p:nvGrpSpPr>
      <p:grpSpPr>
        <a:xfrm>
          <a:off x="0" y="0"/>
          <a:ext cx="0" cy="0"/>
          <a:chOff x="0" y="0"/>
          <a:chExt cx="0" cy="0"/>
        </a:xfrm>
      </p:grpSpPr>
      <p:sp>
        <p:nvSpPr>
          <p:cNvPr id="572" name="Google Shape;572;g2bc0cfc874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3" name="Google Shape;573;g2bc0cfc874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8" name="Shape 578"/>
        <p:cNvGrpSpPr/>
        <p:nvPr/>
      </p:nvGrpSpPr>
      <p:grpSpPr>
        <a:xfrm>
          <a:off x="0" y="0"/>
          <a:ext cx="0" cy="0"/>
          <a:chOff x="0" y="0"/>
          <a:chExt cx="0" cy="0"/>
        </a:xfrm>
      </p:grpSpPr>
      <p:sp>
        <p:nvSpPr>
          <p:cNvPr id="579" name="Google Shape;579;g2c32eebe4ca_0_5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0" name="Google Shape;580;g2c32eebe4ca_0_5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5" name="Shape 585"/>
        <p:cNvGrpSpPr/>
        <p:nvPr/>
      </p:nvGrpSpPr>
      <p:grpSpPr>
        <a:xfrm>
          <a:off x="0" y="0"/>
          <a:ext cx="0" cy="0"/>
          <a:chOff x="0" y="0"/>
          <a:chExt cx="0" cy="0"/>
        </a:xfrm>
      </p:grpSpPr>
      <p:sp>
        <p:nvSpPr>
          <p:cNvPr id="586" name="Google Shape;586;g2bc1bea5cc5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7" name="Google Shape;587;g2bc1bea5cc5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F17230"/>
        </a:solidFill>
      </p:bgPr>
    </p:bg>
    <p:spTree>
      <p:nvGrpSpPr>
        <p:cNvPr id="8" name="Shape 8"/>
        <p:cNvGrpSpPr/>
        <p:nvPr/>
      </p:nvGrpSpPr>
      <p:grpSpPr>
        <a:xfrm>
          <a:off x="0" y="0"/>
          <a:ext cx="0" cy="0"/>
          <a:chOff x="0" y="0"/>
          <a:chExt cx="0" cy="0"/>
        </a:xfrm>
      </p:grpSpPr>
      <p:sp>
        <p:nvSpPr>
          <p:cNvPr id="9" name="Google Shape;9;p2"/>
          <p:cNvSpPr txBox="1"/>
          <p:nvPr>
            <p:ph type="ctrTitle"/>
          </p:nvPr>
        </p:nvSpPr>
        <p:spPr>
          <a:xfrm>
            <a:off x="464100" y="1675775"/>
            <a:ext cx="8520600" cy="9690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4000"/>
              <a:buFont typeface="Work Sans"/>
              <a:buNone/>
              <a:defRPr b="1" sz="4000">
                <a:latin typeface="Work Sans"/>
                <a:ea typeface="Work Sans"/>
                <a:cs typeface="Work Sans"/>
                <a:sym typeface="Work Sans"/>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0" name="Google Shape;10;p2"/>
          <p:cNvSpPr txBox="1"/>
          <p:nvPr>
            <p:ph idx="1" type="subTitle"/>
          </p:nvPr>
        </p:nvSpPr>
        <p:spPr>
          <a:xfrm>
            <a:off x="464100" y="2834125"/>
            <a:ext cx="8520600" cy="7926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chemeClr val="dk1"/>
              </a:buClr>
              <a:buSzPts val="1800"/>
              <a:buFont typeface="Work Sans"/>
              <a:buNone/>
              <a:defRPr>
                <a:solidFill>
                  <a:schemeClr val="dk1"/>
                </a:solidFill>
                <a:latin typeface="Work Sans"/>
                <a:ea typeface="Work Sans"/>
                <a:cs typeface="Work Sans"/>
                <a:sym typeface="Work Sans"/>
              </a:defRPr>
            </a:lvl1pPr>
            <a:lvl2pPr lvl="1" algn="l">
              <a:lnSpc>
                <a:spcPct val="100000"/>
              </a:lnSpc>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2pPr>
            <a:lvl3pPr lvl="2" algn="l">
              <a:lnSpc>
                <a:spcPct val="100000"/>
              </a:lnSpc>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3pPr>
            <a:lvl4pPr lvl="3" algn="l">
              <a:lnSpc>
                <a:spcPct val="100000"/>
              </a:lnSpc>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4pPr>
            <a:lvl5pPr lvl="4" algn="l">
              <a:lnSpc>
                <a:spcPct val="100000"/>
              </a:lnSpc>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5pPr>
            <a:lvl6pPr lvl="5" algn="l">
              <a:lnSpc>
                <a:spcPct val="100000"/>
              </a:lnSpc>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6pPr>
            <a:lvl7pPr lvl="6" algn="l">
              <a:lnSpc>
                <a:spcPct val="100000"/>
              </a:lnSpc>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7pPr>
            <a:lvl8pPr lvl="7" algn="l">
              <a:lnSpc>
                <a:spcPct val="100000"/>
              </a:lnSpc>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8pPr>
            <a:lvl9pPr lvl="8" algn="l">
              <a:lnSpc>
                <a:spcPct val="100000"/>
              </a:lnSpc>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9pPr>
          </a:lstStyle>
          <a:p/>
        </p:txBody>
      </p:sp>
      <p:sp>
        <p:nvSpPr>
          <p:cNvPr id="11" name="Google Shape;11;p2"/>
          <p:cNvSpPr/>
          <p:nvPr/>
        </p:nvSpPr>
        <p:spPr>
          <a:xfrm flipH="1" rot="10800000">
            <a:off x="-6" y="-3"/>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2"/>
          <p:cNvSpPr/>
          <p:nvPr/>
        </p:nvSpPr>
        <p:spPr>
          <a:xfrm>
            <a:off x="7169900" y="3527125"/>
            <a:ext cx="1256700" cy="1256700"/>
          </a:xfrm>
          <a:prstGeom prst="rect">
            <a:avLst/>
          </a:prstGeom>
          <a:solidFill>
            <a:schemeClr val="accent5"/>
          </a:solidFill>
          <a:ln cap="flat" cmpd="sng" w="9525">
            <a:solidFill>
              <a:schemeClr val="dk2"/>
            </a:solidFill>
            <a:prstDash val="solid"/>
            <a:round/>
            <a:headEnd len="sm" w="sm" type="none"/>
            <a:tailEnd len="sm" w="sm" type="none"/>
          </a:ln>
          <a:effectLst>
            <a:outerShdw blurRad="57150" rotWithShape="0" algn="bl" dir="2820000" dist="7620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 sz="2300">
                <a:solidFill>
                  <a:schemeClr val="dk1"/>
                </a:solidFill>
                <a:latin typeface="Work Sans ExtraBold"/>
                <a:ea typeface="Work Sans ExtraBold"/>
                <a:cs typeface="Work Sans ExtraBold"/>
                <a:sym typeface="Work Sans ExtraBold"/>
              </a:rPr>
              <a:t>ZAKUR</a:t>
            </a:r>
            <a:endParaRPr sz="2300">
              <a:solidFill>
                <a:schemeClr val="dk1"/>
              </a:solidFill>
              <a:latin typeface="Work Sans ExtraBold"/>
              <a:ea typeface="Work Sans ExtraBold"/>
              <a:cs typeface="Work Sans ExtraBold"/>
              <a:sym typeface="Work Sans ExtraBold"/>
            </a:endParaRPr>
          </a:p>
        </p:txBody>
      </p:sp>
    </p:spTree>
  </p:cSld>
  <p:clrMapOvr>
    <a:masterClrMapping/>
  </p:clrMapOvr>
  <p:extLst>
    <p:ext uri="{DCECCB84-F9BA-43D5-87BE-67443E8EF086}">
      <p15:sldGuideLst>
        <p15:guide id="1" pos="360">
          <p15:clr>
            <a:srgbClr val="FA7B17"/>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Two Columns Blue">
  <p:cSld name="TITLE_AND_TWO_COLUMNS_1">
    <p:bg>
      <p:bgPr>
        <a:solidFill>
          <a:schemeClr val="dk1"/>
        </a:solidFill>
      </p:bgPr>
    </p:bg>
    <p:spTree>
      <p:nvGrpSpPr>
        <p:cNvPr id="170" name="Shape 170"/>
        <p:cNvGrpSpPr/>
        <p:nvPr/>
      </p:nvGrpSpPr>
      <p:grpSpPr>
        <a:xfrm>
          <a:off x="0" y="0"/>
          <a:ext cx="0" cy="0"/>
          <a:chOff x="0" y="0"/>
          <a:chExt cx="0" cy="0"/>
        </a:xfrm>
      </p:grpSpPr>
      <p:sp>
        <p:nvSpPr>
          <p:cNvPr id="171" name="Google Shape;171;p11"/>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sp>
        <p:nvSpPr>
          <p:cNvPr id="172" name="Google Shape;172;p11"/>
          <p:cNvSpPr txBox="1"/>
          <p:nvPr>
            <p:ph idx="2" type="body"/>
          </p:nvPr>
        </p:nvSpPr>
        <p:spPr>
          <a:xfrm>
            <a:off x="496695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pic>
        <p:nvPicPr>
          <p:cNvPr id="173" name="Google Shape;173;p11"/>
          <p:cNvPicPr preferRelativeResize="0"/>
          <p:nvPr/>
        </p:nvPicPr>
        <p:blipFill rotWithShape="1">
          <a:blip r:embed="rId2">
            <a:alphaModFix/>
          </a:blip>
          <a:srcRect b="0" l="0" r="0" t="0"/>
          <a:stretch/>
        </p:blipFill>
        <p:spPr>
          <a:xfrm>
            <a:off x="571500" y="533400"/>
            <a:ext cx="3714900" cy="85675"/>
          </a:xfrm>
          <a:prstGeom prst="rect">
            <a:avLst/>
          </a:prstGeom>
          <a:noFill/>
          <a:ln>
            <a:noFill/>
          </a:ln>
        </p:spPr>
      </p:pic>
      <p:grpSp>
        <p:nvGrpSpPr>
          <p:cNvPr id="174" name="Google Shape;174;p11"/>
          <p:cNvGrpSpPr/>
          <p:nvPr/>
        </p:nvGrpSpPr>
        <p:grpSpPr>
          <a:xfrm>
            <a:off x="8766618" y="135031"/>
            <a:ext cx="218608" cy="325551"/>
            <a:chOff x="238125" y="2335850"/>
            <a:chExt cx="671400" cy="999850"/>
          </a:xfrm>
        </p:grpSpPr>
        <p:sp>
          <p:nvSpPr>
            <p:cNvPr id="175" name="Google Shape;175;p11"/>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76" name="Google Shape;176;p11"/>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77" name="Google Shape;177;p11"/>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78" name="Google Shape;178;p11"/>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79" name="Google Shape;179;p11"/>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80" name="Google Shape;180;p11"/>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81" name="Google Shape;181;p11"/>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182" name="Google Shape;182;p11"/>
          <p:cNvCxnSpPr/>
          <p:nvPr/>
        </p:nvCxnSpPr>
        <p:spPr>
          <a:xfrm rot="10800000">
            <a:off x="8875932" y="3756616"/>
            <a:ext cx="0" cy="906600"/>
          </a:xfrm>
          <a:prstGeom prst="straightConnector1">
            <a:avLst/>
          </a:prstGeom>
          <a:noFill/>
          <a:ln cap="flat" cmpd="sng" w="9525">
            <a:solidFill>
              <a:srgbClr val="132BCA"/>
            </a:solidFill>
            <a:prstDash val="solid"/>
            <a:round/>
            <a:headEnd len="sm" w="sm" type="none"/>
            <a:tailEnd len="sm" w="sm" type="none"/>
          </a:ln>
        </p:spPr>
      </p:cxnSp>
      <p:sp>
        <p:nvSpPr>
          <p:cNvPr id="183" name="Google Shape;183;p11"/>
          <p:cNvSpPr txBox="1"/>
          <p:nvPr/>
        </p:nvSpPr>
        <p:spPr>
          <a:xfrm>
            <a:off x="495300" y="4764325"/>
            <a:ext cx="20085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sp>
        <p:nvSpPr>
          <p:cNvPr id="184" name="Google Shape;184;p11"/>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185" name="Google Shape;185;p11"/>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ullet Points Blue">
  <p:cSld name="TITLE_AND_TWO_COLUMNS_4_1">
    <p:bg>
      <p:bgPr>
        <a:solidFill>
          <a:schemeClr val="dk1"/>
        </a:solidFill>
      </p:bgPr>
    </p:bg>
    <p:spTree>
      <p:nvGrpSpPr>
        <p:cNvPr id="186" name="Shape 186"/>
        <p:cNvGrpSpPr/>
        <p:nvPr/>
      </p:nvGrpSpPr>
      <p:grpSpPr>
        <a:xfrm>
          <a:off x="0" y="0"/>
          <a:ext cx="0" cy="0"/>
          <a:chOff x="0" y="0"/>
          <a:chExt cx="0" cy="0"/>
        </a:xfrm>
      </p:grpSpPr>
      <p:sp>
        <p:nvSpPr>
          <p:cNvPr id="187" name="Google Shape;187;p12"/>
          <p:cNvSpPr txBox="1"/>
          <p:nvPr>
            <p:ph idx="1" type="body"/>
          </p:nvPr>
        </p:nvSpPr>
        <p:spPr>
          <a:xfrm>
            <a:off x="495300" y="1744825"/>
            <a:ext cx="7977300" cy="27891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Clr>
                <a:srgbClr val="132BCA"/>
              </a:buClr>
              <a:buSzPts val="1400"/>
              <a:buFont typeface="Work Sans"/>
              <a:buChar char="●"/>
              <a:defRPr sz="1400">
                <a:solidFill>
                  <a:srgbClr val="000000"/>
                </a:solidFill>
                <a:latin typeface="Work Sans"/>
                <a:ea typeface="Work Sans"/>
                <a:cs typeface="Work Sans"/>
                <a:sym typeface="Work Sans"/>
              </a:defRPr>
            </a:lvl1pPr>
            <a:lvl2pPr indent="-317500" lvl="1" marL="914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2pPr>
            <a:lvl3pPr indent="-317500" lvl="2" marL="1371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3pPr>
            <a:lvl4pPr indent="-317500" lvl="3" marL="1828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4pPr>
            <a:lvl5pPr indent="-317500" lvl="4" marL="22860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5pPr>
            <a:lvl6pPr indent="-317500" lvl="5" marL="27432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6pPr>
            <a:lvl7pPr indent="-317500" lvl="6" marL="3200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7pPr>
            <a:lvl8pPr indent="-317500" lvl="7" marL="3657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8pPr>
            <a:lvl9pPr indent="-317500" lvl="8" marL="4114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9pPr>
          </a:lstStyle>
          <a:p/>
        </p:txBody>
      </p:sp>
      <p:grpSp>
        <p:nvGrpSpPr>
          <p:cNvPr id="188" name="Google Shape;188;p12"/>
          <p:cNvGrpSpPr/>
          <p:nvPr/>
        </p:nvGrpSpPr>
        <p:grpSpPr>
          <a:xfrm>
            <a:off x="8766618" y="135031"/>
            <a:ext cx="218608" cy="325551"/>
            <a:chOff x="238125" y="2335850"/>
            <a:chExt cx="671400" cy="999850"/>
          </a:xfrm>
        </p:grpSpPr>
        <p:sp>
          <p:nvSpPr>
            <p:cNvPr id="189" name="Google Shape;189;p12"/>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90" name="Google Shape;190;p12"/>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91" name="Google Shape;191;p12"/>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92" name="Google Shape;192;p12"/>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93" name="Google Shape;193;p12"/>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94" name="Google Shape;194;p12"/>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95" name="Google Shape;195;p12"/>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196" name="Google Shape;196;p12"/>
          <p:cNvCxnSpPr/>
          <p:nvPr/>
        </p:nvCxnSpPr>
        <p:spPr>
          <a:xfrm rot="10800000">
            <a:off x="8875932" y="3756616"/>
            <a:ext cx="0" cy="906600"/>
          </a:xfrm>
          <a:prstGeom prst="straightConnector1">
            <a:avLst/>
          </a:prstGeom>
          <a:noFill/>
          <a:ln cap="flat" cmpd="sng" w="9525">
            <a:solidFill>
              <a:srgbClr val="132BCA"/>
            </a:solidFill>
            <a:prstDash val="solid"/>
            <a:round/>
            <a:headEnd len="sm" w="sm" type="none"/>
            <a:tailEnd len="sm" w="sm" type="none"/>
          </a:ln>
        </p:spPr>
      </p:cxnSp>
      <p:sp>
        <p:nvSpPr>
          <p:cNvPr id="197" name="Google Shape;197;p12"/>
          <p:cNvSpPr txBox="1"/>
          <p:nvPr/>
        </p:nvSpPr>
        <p:spPr>
          <a:xfrm>
            <a:off x="495300" y="4764325"/>
            <a:ext cx="19596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198" name="Google Shape;198;p12"/>
          <p:cNvPicPr preferRelativeResize="0"/>
          <p:nvPr/>
        </p:nvPicPr>
        <p:blipFill rotWithShape="1">
          <a:blip r:embed="rId2">
            <a:alphaModFix/>
          </a:blip>
          <a:srcRect b="0" l="0" r="0" t="0"/>
          <a:stretch/>
        </p:blipFill>
        <p:spPr>
          <a:xfrm>
            <a:off x="571500" y="533400"/>
            <a:ext cx="3714900" cy="85675"/>
          </a:xfrm>
          <a:prstGeom prst="rect">
            <a:avLst/>
          </a:prstGeom>
          <a:noFill/>
          <a:ln>
            <a:noFill/>
          </a:ln>
        </p:spPr>
      </p:pic>
      <p:pic>
        <p:nvPicPr>
          <p:cNvPr id="199" name="Google Shape;199;p12"/>
          <p:cNvPicPr preferRelativeResize="0"/>
          <p:nvPr/>
        </p:nvPicPr>
        <p:blipFill rotWithShape="1">
          <a:blip r:embed="rId2">
            <a:alphaModFix/>
          </a:blip>
          <a:srcRect b="0" l="0" r="0" t="0"/>
          <a:stretch/>
        </p:blipFill>
        <p:spPr>
          <a:xfrm>
            <a:off x="3924300" y="533400"/>
            <a:ext cx="3714900" cy="85675"/>
          </a:xfrm>
          <a:prstGeom prst="rect">
            <a:avLst/>
          </a:prstGeom>
          <a:noFill/>
          <a:ln>
            <a:noFill/>
          </a:ln>
        </p:spPr>
      </p:pic>
      <p:pic>
        <p:nvPicPr>
          <p:cNvPr id="200" name="Google Shape;200;p12"/>
          <p:cNvPicPr preferRelativeResize="0"/>
          <p:nvPr/>
        </p:nvPicPr>
        <p:blipFill rotWithShape="1">
          <a:blip r:embed="rId2">
            <a:alphaModFix/>
          </a:blip>
          <a:srcRect b="0" l="0" r="0" t="0"/>
          <a:stretch/>
        </p:blipFill>
        <p:spPr>
          <a:xfrm>
            <a:off x="4757700" y="533400"/>
            <a:ext cx="3714900" cy="85675"/>
          </a:xfrm>
          <a:prstGeom prst="rect">
            <a:avLst/>
          </a:prstGeom>
          <a:noFill/>
          <a:ln>
            <a:noFill/>
          </a:ln>
        </p:spPr>
      </p:pic>
      <p:sp>
        <p:nvSpPr>
          <p:cNvPr id="201" name="Google Shape;201;p12"/>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202" name="Google Shape;202;p12"/>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One Column and Photo Yellow">
  <p:cSld name="TITLE_AND_BODY_1_1">
    <p:bg>
      <p:bgPr>
        <a:solidFill>
          <a:schemeClr val="dk1"/>
        </a:solidFill>
      </p:bgPr>
    </p:bg>
    <p:spTree>
      <p:nvGrpSpPr>
        <p:cNvPr id="203" name="Shape 203"/>
        <p:cNvGrpSpPr/>
        <p:nvPr/>
      </p:nvGrpSpPr>
      <p:grpSpPr>
        <a:xfrm>
          <a:off x="0" y="0"/>
          <a:ext cx="0" cy="0"/>
          <a:chOff x="0" y="0"/>
          <a:chExt cx="0" cy="0"/>
        </a:xfrm>
      </p:grpSpPr>
      <p:grpSp>
        <p:nvGrpSpPr>
          <p:cNvPr id="204" name="Google Shape;204;p13"/>
          <p:cNvGrpSpPr/>
          <p:nvPr/>
        </p:nvGrpSpPr>
        <p:grpSpPr>
          <a:xfrm>
            <a:off x="8766618" y="135031"/>
            <a:ext cx="218608" cy="325551"/>
            <a:chOff x="238125" y="2335850"/>
            <a:chExt cx="671400" cy="999850"/>
          </a:xfrm>
        </p:grpSpPr>
        <p:sp>
          <p:nvSpPr>
            <p:cNvPr id="205" name="Google Shape;205;p13"/>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06" name="Google Shape;206;p13"/>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07" name="Google Shape;207;p13"/>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08" name="Google Shape;208;p13"/>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09" name="Google Shape;209;p13"/>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10" name="Google Shape;210;p13"/>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11" name="Google Shape;211;p13"/>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212" name="Google Shape;212;p13"/>
          <p:cNvCxnSpPr/>
          <p:nvPr/>
        </p:nvCxnSpPr>
        <p:spPr>
          <a:xfrm rot="10800000">
            <a:off x="8875932" y="3756616"/>
            <a:ext cx="0" cy="906600"/>
          </a:xfrm>
          <a:prstGeom prst="straightConnector1">
            <a:avLst/>
          </a:prstGeom>
          <a:noFill/>
          <a:ln cap="flat" cmpd="sng" w="9525">
            <a:solidFill>
              <a:srgbClr val="FFBE16"/>
            </a:solidFill>
            <a:prstDash val="solid"/>
            <a:round/>
            <a:headEnd len="sm" w="sm" type="none"/>
            <a:tailEnd len="sm" w="sm" type="none"/>
          </a:ln>
        </p:spPr>
      </p:cxnSp>
      <p:sp>
        <p:nvSpPr>
          <p:cNvPr id="213" name="Google Shape;213;p13"/>
          <p:cNvSpPr txBox="1"/>
          <p:nvPr/>
        </p:nvSpPr>
        <p:spPr>
          <a:xfrm>
            <a:off x="495300" y="4764325"/>
            <a:ext cx="24078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sp>
        <p:nvSpPr>
          <p:cNvPr id="214" name="Google Shape;214;p13"/>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pic>
        <p:nvPicPr>
          <p:cNvPr id="215" name="Google Shape;215;p13"/>
          <p:cNvPicPr preferRelativeResize="0"/>
          <p:nvPr/>
        </p:nvPicPr>
        <p:blipFill rotWithShape="1">
          <a:blip r:embed="rId2">
            <a:alphaModFix/>
          </a:blip>
          <a:srcRect b="0" l="0" r="0" t="0"/>
          <a:stretch/>
        </p:blipFill>
        <p:spPr>
          <a:xfrm>
            <a:off x="562100" y="533400"/>
            <a:ext cx="3724300" cy="85675"/>
          </a:xfrm>
          <a:prstGeom prst="rect">
            <a:avLst/>
          </a:prstGeom>
          <a:noFill/>
          <a:ln>
            <a:noFill/>
          </a:ln>
        </p:spPr>
      </p:pic>
      <p:sp>
        <p:nvSpPr>
          <p:cNvPr id="216" name="Google Shape;216;p13"/>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217" name="Google Shape;217;p13"/>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extLst>
    <p:ext uri="{DCECCB84-F9BA-43D5-87BE-67443E8EF086}">
      <p15:sldGuideLst>
        <p15:guide id="1">
          <p15:clr>
            <a:srgbClr val="FA7B17"/>
          </p15:clr>
        </p15:guide>
        <p15:guide id="2">
          <p15:clr>
            <a:srgbClr val="FA7B17"/>
          </p15:clr>
        </p15:guide>
        <p15:guide id="3" pos="360">
          <p15:clr>
            <a:srgbClr val="FA7B17"/>
          </p15:clr>
        </p15:guide>
        <p15:guide id="4" pos="5400">
          <p15:clr>
            <a:srgbClr val="FA7B17"/>
          </p15:clr>
        </p15:guide>
        <p15:guide id="5" pos="2880">
          <p15:clr>
            <a:srgbClr val="FA7B17"/>
          </p15:clr>
        </p15:guide>
        <p15:guide id="6" pos="2700">
          <p15:clr>
            <a:srgbClr val="FA7B17"/>
          </p15:clr>
        </p15:guide>
        <p15:guide id="7" pos="3060">
          <p15:clr>
            <a:srgbClr val="FA7B17"/>
          </p15:clr>
        </p15:guide>
      </p15:sldGuideLst>
    </p:ext>
  </p:extLst>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Yellow">
  <p:cSld name="TITLE_AND_TWO_COLUMNS_2">
    <p:bg>
      <p:bgPr>
        <a:solidFill>
          <a:schemeClr val="dk1"/>
        </a:solidFill>
      </p:bgPr>
    </p:bg>
    <p:spTree>
      <p:nvGrpSpPr>
        <p:cNvPr id="218" name="Shape 218"/>
        <p:cNvGrpSpPr/>
        <p:nvPr/>
      </p:nvGrpSpPr>
      <p:grpSpPr>
        <a:xfrm>
          <a:off x="0" y="0"/>
          <a:ext cx="0" cy="0"/>
          <a:chOff x="0" y="0"/>
          <a:chExt cx="0" cy="0"/>
        </a:xfrm>
      </p:grpSpPr>
      <p:sp>
        <p:nvSpPr>
          <p:cNvPr id="219" name="Google Shape;219;p14"/>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sp>
        <p:nvSpPr>
          <p:cNvPr id="220" name="Google Shape;220;p14"/>
          <p:cNvSpPr txBox="1"/>
          <p:nvPr>
            <p:ph idx="2" type="body"/>
          </p:nvPr>
        </p:nvSpPr>
        <p:spPr>
          <a:xfrm>
            <a:off x="496695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pic>
        <p:nvPicPr>
          <p:cNvPr id="221" name="Google Shape;221;p14"/>
          <p:cNvPicPr preferRelativeResize="0"/>
          <p:nvPr/>
        </p:nvPicPr>
        <p:blipFill rotWithShape="1">
          <a:blip r:embed="rId2">
            <a:alphaModFix/>
          </a:blip>
          <a:srcRect b="0" l="0" r="0" t="0"/>
          <a:stretch/>
        </p:blipFill>
        <p:spPr>
          <a:xfrm>
            <a:off x="562100" y="533400"/>
            <a:ext cx="3724300" cy="85675"/>
          </a:xfrm>
          <a:prstGeom prst="rect">
            <a:avLst/>
          </a:prstGeom>
          <a:noFill/>
          <a:ln>
            <a:noFill/>
          </a:ln>
        </p:spPr>
      </p:pic>
      <p:grpSp>
        <p:nvGrpSpPr>
          <p:cNvPr id="222" name="Google Shape;222;p14"/>
          <p:cNvGrpSpPr/>
          <p:nvPr/>
        </p:nvGrpSpPr>
        <p:grpSpPr>
          <a:xfrm>
            <a:off x="8766618" y="135031"/>
            <a:ext cx="218608" cy="325551"/>
            <a:chOff x="238125" y="2335850"/>
            <a:chExt cx="671400" cy="999850"/>
          </a:xfrm>
        </p:grpSpPr>
        <p:sp>
          <p:nvSpPr>
            <p:cNvPr id="223" name="Google Shape;223;p14"/>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24" name="Google Shape;224;p14"/>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25" name="Google Shape;225;p14"/>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26" name="Google Shape;226;p14"/>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27" name="Google Shape;227;p14"/>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28" name="Google Shape;228;p14"/>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29" name="Google Shape;229;p14"/>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230" name="Google Shape;230;p14"/>
          <p:cNvCxnSpPr/>
          <p:nvPr/>
        </p:nvCxnSpPr>
        <p:spPr>
          <a:xfrm rot="10800000">
            <a:off x="8875932" y="3756616"/>
            <a:ext cx="0" cy="906600"/>
          </a:xfrm>
          <a:prstGeom prst="straightConnector1">
            <a:avLst/>
          </a:prstGeom>
          <a:noFill/>
          <a:ln cap="flat" cmpd="sng" w="9525">
            <a:solidFill>
              <a:srgbClr val="FFBE16"/>
            </a:solidFill>
            <a:prstDash val="solid"/>
            <a:round/>
            <a:headEnd len="sm" w="sm" type="none"/>
            <a:tailEnd len="sm" w="sm" type="none"/>
          </a:ln>
        </p:spPr>
      </p:cxnSp>
      <p:sp>
        <p:nvSpPr>
          <p:cNvPr id="231" name="Google Shape;231;p14"/>
          <p:cNvSpPr txBox="1"/>
          <p:nvPr/>
        </p:nvSpPr>
        <p:spPr>
          <a:xfrm>
            <a:off x="495300" y="4764325"/>
            <a:ext cx="21252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sp>
        <p:nvSpPr>
          <p:cNvPr id="232" name="Google Shape;232;p14"/>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233" name="Google Shape;233;p14"/>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ullet Points Yellow">
  <p:cSld name="TITLE_AND_TWO_COLUMNS_4_1_1">
    <p:bg>
      <p:bgPr>
        <a:solidFill>
          <a:schemeClr val="dk1"/>
        </a:solidFill>
      </p:bgPr>
    </p:bg>
    <p:spTree>
      <p:nvGrpSpPr>
        <p:cNvPr id="234" name="Shape 234"/>
        <p:cNvGrpSpPr/>
        <p:nvPr/>
      </p:nvGrpSpPr>
      <p:grpSpPr>
        <a:xfrm>
          <a:off x="0" y="0"/>
          <a:ext cx="0" cy="0"/>
          <a:chOff x="0" y="0"/>
          <a:chExt cx="0" cy="0"/>
        </a:xfrm>
      </p:grpSpPr>
      <p:sp>
        <p:nvSpPr>
          <p:cNvPr id="235" name="Google Shape;235;p15"/>
          <p:cNvSpPr txBox="1"/>
          <p:nvPr>
            <p:ph idx="1" type="body"/>
          </p:nvPr>
        </p:nvSpPr>
        <p:spPr>
          <a:xfrm>
            <a:off x="495300" y="1744825"/>
            <a:ext cx="7977300" cy="27891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Clr>
                <a:srgbClr val="000000"/>
              </a:buClr>
              <a:buSzPts val="1400"/>
              <a:buFont typeface="Work Sans"/>
              <a:buChar char="●"/>
              <a:defRPr sz="1400">
                <a:solidFill>
                  <a:srgbClr val="000000"/>
                </a:solidFill>
                <a:latin typeface="Work Sans"/>
                <a:ea typeface="Work Sans"/>
                <a:cs typeface="Work Sans"/>
                <a:sym typeface="Work Sans"/>
              </a:defRPr>
            </a:lvl1pPr>
            <a:lvl2pPr indent="-317500" lvl="1" marL="914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2pPr>
            <a:lvl3pPr indent="-317500" lvl="2" marL="1371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3pPr>
            <a:lvl4pPr indent="-317500" lvl="3" marL="1828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4pPr>
            <a:lvl5pPr indent="-317500" lvl="4" marL="22860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5pPr>
            <a:lvl6pPr indent="-317500" lvl="5" marL="27432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6pPr>
            <a:lvl7pPr indent="-317500" lvl="6" marL="3200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7pPr>
            <a:lvl8pPr indent="-317500" lvl="7" marL="3657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8pPr>
            <a:lvl9pPr indent="-317500" lvl="8" marL="4114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9pPr>
          </a:lstStyle>
          <a:p/>
        </p:txBody>
      </p:sp>
      <p:grpSp>
        <p:nvGrpSpPr>
          <p:cNvPr id="236" name="Google Shape;236;p15"/>
          <p:cNvGrpSpPr/>
          <p:nvPr/>
        </p:nvGrpSpPr>
        <p:grpSpPr>
          <a:xfrm>
            <a:off x="8766618" y="135031"/>
            <a:ext cx="218608" cy="325551"/>
            <a:chOff x="238125" y="2335850"/>
            <a:chExt cx="671400" cy="999850"/>
          </a:xfrm>
        </p:grpSpPr>
        <p:sp>
          <p:nvSpPr>
            <p:cNvPr id="237" name="Google Shape;237;p15"/>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38" name="Google Shape;238;p15"/>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39" name="Google Shape;239;p15"/>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40" name="Google Shape;240;p15"/>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41" name="Google Shape;241;p15"/>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42" name="Google Shape;242;p15"/>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43" name="Google Shape;243;p15"/>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244" name="Google Shape;244;p15"/>
          <p:cNvCxnSpPr/>
          <p:nvPr/>
        </p:nvCxnSpPr>
        <p:spPr>
          <a:xfrm rot="10800000">
            <a:off x="8875932" y="3756616"/>
            <a:ext cx="0" cy="906600"/>
          </a:xfrm>
          <a:prstGeom prst="straightConnector1">
            <a:avLst/>
          </a:prstGeom>
          <a:noFill/>
          <a:ln cap="flat" cmpd="sng" w="9525">
            <a:solidFill>
              <a:srgbClr val="FFBE16"/>
            </a:solidFill>
            <a:prstDash val="solid"/>
            <a:round/>
            <a:headEnd len="sm" w="sm" type="none"/>
            <a:tailEnd len="sm" w="sm" type="none"/>
          </a:ln>
        </p:spPr>
      </p:cxnSp>
      <p:sp>
        <p:nvSpPr>
          <p:cNvPr id="245" name="Google Shape;245;p15"/>
          <p:cNvSpPr txBox="1"/>
          <p:nvPr/>
        </p:nvSpPr>
        <p:spPr>
          <a:xfrm>
            <a:off x="495300" y="4764325"/>
            <a:ext cx="20280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246" name="Google Shape;246;p15"/>
          <p:cNvPicPr preferRelativeResize="0"/>
          <p:nvPr/>
        </p:nvPicPr>
        <p:blipFill rotWithShape="1">
          <a:blip r:embed="rId2">
            <a:alphaModFix/>
          </a:blip>
          <a:srcRect b="0" l="0" r="0" t="0"/>
          <a:stretch/>
        </p:blipFill>
        <p:spPr>
          <a:xfrm>
            <a:off x="562100" y="533400"/>
            <a:ext cx="3724300" cy="85675"/>
          </a:xfrm>
          <a:prstGeom prst="rect">
            <a:avLst/>
          </a:prstGeom>
          <a:noFill/>
          <a:ln>
            <a:noFill/>
          </a:ln>
        </p:spPr>
      </p:pic>
      <p:pic>
        <p:nvPicPr>
          <p:cNvPr id="247" name="Google Shape;247;p15"/>
          <p:cNvPicPr preferRelativeResize="0"/>
          <p:nvPr/>
        </p:nvPicPr>
        <p:blipFill rotWithShape="1">
          <a:blip r:embed="rId2">
            <a:alphaModFix/>
          </a:blip>
          <a:srcRect b="0" l="0" r="0" t="0"/>
          <a:stretch/>
        </p:blipFill>
        <p:spPr>
          <a:xfrm>
            <a:off x="3791075" y="533400"/>
            <a:ext cx="3724300" cy="85675"/>
          </a:xfrm>
          <a:prstGeom prst="rect">
            <a:avLst/>
          </a:prstGeom>
          <a:noFill/>
          <a:ln>
            <a:noFill/>
          </a:ln>
        </p:spPr>
      </p:pic>
      <p:pic>
        <p:nvPicPr>
          <p:cNvPr id="248" name="Google Shape;248;p15"/>
          <p:cNvPicPr preferRelativeResize="0"/>
          <p:nvPr/>
        </p:nvPicPr>
        <p:blipFill rotWithShape="1">
          <a:blip r:embed="rId2">
            <a:alphaModFix/>
          </a:blip>
          <a:srcRect b="0" l="0" r="0" t="0"/>
          <a:stretch/>
        </p:blipFill>
        <p:spPr>
          <a:xfrm>
            <a:off x="4748150" y="533400"/>
            <a:ext cx="3724300" cy="85675"/>
          </a:xfrm>
          <a:prstGeom prst="rect">
            <a:avLst/>
          </a:prstGeom>
          <a:noFill/>
          <a:ln>
            <a:noFill/>
          </a:ln>
        </p:spPr>
      </p:pic>
      <p:sp>
        <p:nvSpPr>
          <p:cNvPr id="249" name="Google Shape;249;p15"/>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250" name="Google Shape;250;p15"/>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One Column and Photo Green">
  <p:cSld name="TITLE_AND_BODY_1_1_1_1">
    <p:bg>
      <p:bgPr>
        <a:solidFill>
          <a:schemeClr val="dk1"/>
        </a:solidFill>
      </p:bgPr>
    </p:bg>
    <p:spTree>
      <p:nvGrpSpPr>
        <p:cNvPr id="251" name="Shape 251"/>
        <p:cNvGrpSpPr/>
        <p:nvPr/>
      </p:nvGrpSpPr>
      <p:grpSpPr>
        <a:xfrm>
          <a:off x="0" y="0"/>
          <a:ext cx="0" cy="0"/>
          <a:chOff x="0" y="0"/>
          <a:chExt cx="0" cy="0"/>
        </a:xfrm>
      </p:grpSpPr>
      <p:grpSp>
        <p:nvGrpSpPr>
          <p:cNvPr id="252" name="Google Shape;252;p16"/>
          <p:cNvGrpSpPr/>
          <p:nvPr/>
        </p:nvGrpSpPr>
        <p:grpSpPr>
          <a:xfrm>
            <a:off x="8766618" y="135031"/>
            <a:ext cx="218608" cy="325551"/>
            <a:chOff x="238125" y="2335850"/>
            <a:chExt cx="671400" cy="999850"/>
          </a:xfrm>
        </p:grpSpPr>
        <p:sp>
          <p:nvSpPr>
            <p:cNvPr id="253" name="Google Shape;253;p16"/>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54" name="Google Shape;254;p16"/>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55" name="Google Shape;255;p16"/>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56" name="Google Shape;256;p16"/>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57" name="Google Shape;257;p16"/>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58" name="Google Shape;258;p16"/>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59" name="Google Shape;259;p16"/>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260" name="Google Shape;260;p16"/>
          <p:cNvCxnSpPr/>
          <p:nvPr/>
        </p:nvCxnSpPr>
        <p:spPr>
          <a:xfrm rot="10800000">
            <a:off x="8875932" y="3756616"/>
            <a:ext cx="0" cy="906600"/>
          </a:xfrm>
          <a:prstGeom prst="straightConnector1">
            <a:avLst/>
          </a:prstGeom>
          <a:noFill/>
          <a:ln cap="flat" cmpd="sng" w="9525">
            <a:solidFill>
              <a:srgbClr val="0AB28A"/>
            </a:solidFill>
            <a:prstDash val="solid"/>
            <a:round/>
            <a:headEnd len="sm" w="sm" type="none"/>
            <a:tailEnd len="sm" w="sm" type="none"/>
          </a:ln>
        </p:spPr>
      </p:cxnSp>
      <p:sp>
        <p:nvSpPr>
          <p:cNvPr id="261" name="Google Shape;261;p16"/>
          <p:cNvSpPr txBox="1"/>
          <p:nvPr/>
        </p:nvSpPr>
        <p:spPr>
          <a:xfrm>
            <a:off x="495300" y="4764325"/>
            <a:ext cx="21741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sp>
        <p:nvSpPr>
          <p:cNvPr id="262" name="Google Shape;262;p16"/>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pic>
        <p:nvPicPr>
          <p:cNvPr id="263" name="Google Shape;263;p16"/>
          <p:cNvPicPr preferRelativeResize="0"/>
          <p:nvPr/>
        </p:nvPicPr>
        <p:blipFill rotWithShape="1">
          <a:blip r:embed="rId2">
            <a:alphaModFix/>
          </a:blip>
          <a:srcRect b="0" l="0" r="0" t="0"/>
          <a:stretch/>
        </p:blipFill>
        <p:spPr>
          <a:xfrm>
            <a:off x="560750" y="536775"/>
            <a:ext cx="3724425" cy="85675"/>
          </a:xfrm>
          <a:prstGeom prst="rect">
            <a:avLst/>
          </a:prstGeom>
          <a:noFill/>
          <a:ln>
            <a:noFill/>
          </a:ln>
        </p:spPr>
      </p:pic>
      <p:sp>
        <p:nvSpPr>
          <p:cNvPr id="264" name="Google Shape;264;p16"/>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265" name="Google Shape;265;p16"/>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extLst>
    <p:ext uri="{DCECCB84-F9BA-43D5-87BE-67443E8EF086}">
      <p15:sldGuideLst>
        <p15:guide id="1">
          <p15:clr>
            <a:srgbClr val="FA7B17"/>
          </p15:clr>
        </p15:guide>
        <p15:guide id="2">
          <p15:clr>
            <a:srgbClr val="FA7B17"/>
          </p15:clr>
        </p15:guide>
        <p15:guide id="3" pos="360">
          <p15:clr>
            <a:srgbClr val="FA7B17"/>
          </p15:clr>
        </p15:guide>
        <p15:guide id="4" pos="5400">
          <p15:clr>
            <a:srgbClr val="FA7B17"/>
          </p15:clr>
        </p15:guide>
        <p15:guide id="5" pos="2880">
          <p15:clr>
            <a:srgbClr val="FA7B17"/>
          </p15:clr>
        </p15:guide>
        <p15:guide id="6" pos="2700">
          <p15:clr>
            <a:srgbClr val="FA7B17"/>
          </p15:clr>
        </p15:guide>
        <p15:guide id="7" pos="3060">
          <p15:clr>
            <a:srgbClr val="FA7B17"/>
          </p15:clr>
        </p15:guide>
      </p15:sldGuideLst>
    </p:ext>
  </p:extLs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Two Columns Green">
  <p:cSld name="TITLE_AND_TWO_COLUMNS_3_1">
    <p:bg>
      <p:bgPr>
        <a:solidFill>
          <a:schemeClr val="dk1"/>
        </a:solidFill>
      </p:bgPr>
    </p:bg>
    <p:spTree>
      <p:nvGrpSpPr>
        <p:cNvPr id="266" name="Shape 266"/>
        <p:cNvGrpSpPr/>
        <p:nvPr/>
      </p:nvGrpSpPr>
      <p:grpSpPr>
        <a:xfrm>
          <a:off x="0" y="0"/>
          <a:ext cx="0" cy="0"/>
          <a:chOff x="0" y="0"/>
          <a:chExt cx="0" cy="0"/>
        </a:xfrm>
      </p:grpSpPr>
      <p:sp>
        <p:nvSpPr>
          <p:cNvPr id="267" name="Google Shape;267;p17"/>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sp>
        <p:nvSpPr>
          <p:cNvPr id="268" name="Google Shape;268;p17"/>
          <p:cNvSpPr txBox="1"/>
          <p:nvPr>
            <p:ph idx="2" type="body"/>
          </p:nvPr>
        </p:nvSpPr>
        <p:spPr>
          <a:xfrm>
            <a:off x="496695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grpSp>
        <p:nvGrpSpPr>
          <p:cNvPr id="269" name="Google Shape;269;p17"/>
          <p:cNvGrpSpPr/>
          <p:nvPr/>
        </p:nvGrpSpPr>
        <p:grpSpPr>
          <a:xfrm>
            <a:off x="8766618" y="135031"/>
            <a:ext cx="218608" cy="325551"/>
            <a:chOff x="238125" y="2335850"/>
            <a:chExt cx="671400" cy="999850"/>
          </a:xfrm>
        </p:grpSpPr>
        <p:sp>
          <p:nvSpPr>
            <p:cNvPr id="270" name="Google Shape;270;p17"/>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71" name="Google Shape;271;p17"/>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72" name="Google Shape;272;p17"/>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73" name="Google Shape;273;p17"/>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74" name="Google Shape;274;p17"/>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75" name="Google Shape;275;p17"/>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76" name="Google Shape;276;p17"/>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277" name="Google Shape;277;p17"/>
          <p:cNvCxnSpPr/>
          <p:nvPr/>
        </p:nvCxnSpPr>
        <p:spPr>
          <a:xfrm rot="10800000">
            <a:off x="8875932" y="3756616"/>
            <a:ext cx="0" cy="906600"/>
          </a:xfrm>
          <a:prstGeom prst="straightConnector1">
            <a:avLst/>
          </a:prstGeom>
          <a:noFill/>
          <a:ln cap="flat" cmpd="sng" w="9525">
            <a:solidFill>
              <a:srgbClr val="0AB28A"/>
            </a:solidFill>
            <a:prstDash val="solid"/>
            <a:round/>
            <a:headEnd len="sm" w="sm" type="none"/>
            <a:tailEnd len="sm" w="sm" type="none"/>
          </a:ln>
        </p:spPr>
      </p:cxnSp>
      <p:sp>
        <p:nvSpPr>
          <p:cNvPr id="278" name="Google Shape;278;p17"/>
          <p:cNvSpPr txBox="1"/>
          <p:nvPr/>
        </p:nvSpPr>
        <p:spPr>
          <a:xfrm>
            <a:off x="495300" y="4764325"/>
            <a:ext cx="21351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279" name="Google Shape;279;p17"/>
          <p:cNvPicPr preferRelativeResize="0"/>
          <p:nvPr/>
        </p:nvPicPr>
        <p:blipFill rotWithShape="1">
          <a:blip r:embed="rId2">
            <a:alphaModFix/>
          </a:blip>
          <a:srcRect b="0" l="0" r="0" t="0"/>
          <a:stretch/>
        </p:blipFill>
        <p:spPr>
          <a:xfrm>
            <a:off x="560750" y="536775"/>
            <a:ext cx="3724425" cy="85675"/>
          </a:xfrm>
          <a:prstGeom prst="rect">
            <a:avLst/>
          </a:prstGeom>
          <a:noFill/>
          <a:ln>
            <a:noFill/>
          </a:ln>
        </p:spPr>
      </p:pic>
      <p:sp>
        <p:nvSpPr>
          <p:cNvPr id="280" name="Google Shape;280;p17"/>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281" name="Google Shape;281;p17"/>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ullet Points Green">
  <p:cSld name="TITLE_AND_TWO_COLUMNS_4_1_1_1_1">
    <p:bg>
      <p:bgPr>
        <a:solidFill>
          <a:schemeClr val="dk1"/>
        </a:solidFill>
      </p:bgPr>
    </p:bg>
    <p:spTree>
      <p:nvGrpSpPr>
        <p:cNvPr id="282" name="Shape 282"/>
        <p:cNvGrpSpPr/>
        <p:nvPr/>
      </p:nvGrpSpPr>
      <p:grpSpPr>
        <a:xfrm>
          <a:off x="0" y="0"/>
          <a:ext cx="0" cy="0"/>
          <a:chOff x="0" y="0"/>
          <a:chExt cx="0" cy="0"/>
        </a:xfrm>
      </p:grpSpPr>
      <p:sp>
        <p:nvSpPr>
          <p:cNvPr id="283" name="Google Shape;283;p18"/>
          <p:cNvSpPr txBox="1"/>
          <p:nvPr>
            <p:ph idx="1" type="body"/>
          </p:nvPr>
        </p:nvSpPr>
        <p:spPr>
          <a:xfrm>
            <a:off x="495300" y="1744825"/>
            <a:ext cx="7977300" cy="27891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Clr>
                <a:srgbClr val="0AB28A"/>
              </a:buClr>
              <a:buSzPts val="1400"/>
              <a:buFont typeface="Work Sans"/>
              <a:buChar char="●"/>
              <a:defRPr sz="1400">
                <a:solidFill>
                  <a:srgbClr val="000000"/>
                </a:solidFill>
                <a:latin typeface="Work Sans"/>
                <a:ea typeface="Work Sans"/>
                <a:cs typeface="Work Sans"/>
                <a:sym typeface="Work Sans"/>
              </a:defRPr>
            </a:lvl1pPr>
            <a:lvl2pPr indent="-317500" lvl="1" marL="914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2pPr>
            <a:lvl3pPr indent="-317500" lvl="2" marL="1371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3pPr>
            <a:lvl4pPr indent="-317500" lvl="3" marL="1828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4pPr>
            <a:lvl5pPr indent="-317500" lvl="4" marL="22860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5pPr>
            <a:lvl6pPr indent="-317500" lvl="5" marL="27432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6pPr>
            <a:lvl7pPr indent="-317500" lvl="6" marL="3200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7pPr>
            <a:lvl8pPr indent="-317500" lvl="7" marL="3657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8pPr>
            <a:lvl9pPr indent="-317500" lvl="8" marL="4114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9pPr>
          </a:lstStyle>
          <a:p/>
        </p:txBody>
      </p:sp>
      <p:grpSp>
        <p:nvGrpSpPr>
          <p:cNvPr id="284" name="Google Shape;284;p18"/>
          <p:cNvGrpSpPr/>
          <p:nvPr/>
        </p:nvGrpSpPr>
        <p:grpSpPr>
          <a:xfrm>
            <a:off x="8766618" y="135031"/>
            <a:ext cx="218608" cy="325551"/>
            <a:chOff x="238125" y="2335850"/>
            <a:chExt cx="671400" cy="999850"/>
          </a:xfrm>
        </p:grpSpPr>
        <p:sp>
          <p:nvSpPr>
            <p:cNvPr id="285" name="Google Shape;285;p18"/>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86" name="Google Shape;286;p18"/>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87" name="Google Shape;287;p18"/>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88" name="Google Shape;288;p18"/>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89" name="Google Shape;289;p18"/>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90" name="Google Shape;290;p18"/>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91" name="Google Shape;291;p18"/>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292" name="Google Shape;292;p18"/>
          <p:cNvCxnSpPr/>
          <p:nvPr/>
        </p:nvCxnSpPr>
        <p:spPr>
          <a:xfrm rot="10800000">
            <a:off x="8875932" y="3756616"/>
            <a:ext cx="0" cy="906600"/>
          </a:xfrm>
          <a:prstGeom prst="straightConnector1">
            <a:avLst/>
          </a:prstGeom>
          <a:noFill/>
          <a:ln cap="flat" cmpd="sng" w="9525">
            <a:solidFill>
              <a:srgbClr val="0AB28A"/>
            </a:solidFill>
            <a:prstDash val="solid"/>
            <a:round/>
            <a:headEnd len="sm" w="sm" type="none"/>
            <a:tailEnd len="sm" w="sm" type="none"/>
          </a:ln>
        </p:spPr>
      </p:cxnSp>
      <p:sp>
        <p:nvSpPr>
          <p:cNvPr id="293" name="Google Shape;293;p18"/>
          <p:cNvSpPr txBox="1"/>
          <p:nvPr/>
        </p:nvSpPr>
        <p:spPr>
          <a:xfrm>
            <a:off x="495300" y="4764325"/>
            <a:ext cx="26124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294" name="Google Shape;294;p18"/>
          <p:cNvPicPr preferRelativeResize="0"/>
          <p:nvPr/>
        </p:nvPicPr>
        <p:blipFill rotWithShape="1">
          <a:blip r:embed="rId2">
            <a:alphaModFix/>
          </a:blip>
          <a:srcRect b="0" l="0" r="0" t="0"/>
          <a:stretch/>
        </p:blipFill>
        <p:spPr>
          <a:xfrm>
            <a:off x="560750" y="536775"/>
            <a:ext cx="3724425" cy="85675"/>
          </a:xfrm>
          <a:prstGeom prst="rect">
            <a:avLst/>
          </a:prstGeom>
          <a:noFill/>
          <a:ln>
            <a:noFill/>
          </a:ln>
        </p:spPr>
      </p:pic>
      <p:pic>
        <p:nvPicPr>
          <p:cNvPr id="295" name="Google Shape;295;p18"/>
          <p:cNvPicPr preferRelativeResize="0"/>
          <p:nvPr/>
        </p:nvPicPr>
        <p:blipFill rotWithShape="1">
          <a:blip r:embed="rId2">
            <a:alphaModFix/>
          </a:blip>
          <a:srcRect b="0" l="0" r="0" t="0"/>
          <a:stretch/>
        </p:blipFill>
        <p:spPr>
          <a:xfrm>
            <a:off x="3656375" y="533400"/>
            <a:ext cx="3724425" cy="85675"/>
          </a:xfrm>
          <a:prstGeom prst="rect">
            <a:avLst/>
          </a:prstGeom>
          <a:noFill/>
          <a:ln>
            <a:noFill/>
          </a:ln>
        </p:spPr>
      </p:pic>
      <p:pic>
        <p:nvPicPr>
          <p:cNvPr id="296" name="Google Shape;296;p18"/>
          <p:cNvPicPr preferRelativeResize="0"/>
          <p:nvPr/>
        </p:nvPicPr>
        <p:blipFill rotWithShape="1">
          <a:blip r:embed="rId2">
            <a:alphaModFix/>
          </a:blip>
          <a:srcRect b="0" l="0" r="0" t="0"/>
          <a:stretch/>
        </p:blipFill>
        <p:spPr>
          <a:xfrm>
            <a:off x="4748175" y="533400"/>
            <a:ext cx="3724425" cy="85675"/>
          </a:xfrm>
          <a:prstGeom prst="rect">
            <a:avLst/>
          </a:prstGeom>
          <a:noFill/>
          <a:ln>
            <a:noFill/>
          </a:ln>
        </p:spPr>
      </p:pic>
      <p:sp>
        <p:nvSpPr>
          <p:cNvPr id="297" name="Google Shape;297;p18"/>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298" name="Google Shape;298;p18"/>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One Column and Photo Orange">
  <p:cSld name="TITLE_AND_BODY_1_1_1">
    <p:bg>
      <p:bgPr>
        <a:solidFill>
          <a:schemeClr val="dk1"/>
        </a:solidFill>
      </p:bgPr>
    </p:bg>
    <p:spTree>
      <p:nvGrpSpPr>
        <p:cNvPr id="299" name="Shape 299"/>
        <p:cNvGrpSpPr/>
        <p:nvPr/>
      </p:nvGrpSpPr>
      <p:grpSpPr>
        <a:xfrm>
          <a:off x="0" y="0"/>
          <a:ext cx="0" cy="0"/>
          <a:chOff x="0" y="0"/>
          <a:chExt cx="0" cy="0"/>
        </a:xfrm>
      </p:grpSpPr>
      <p:grpSp>
        <p:nvGrpSpPr>
          <p:cNvPr id="300" name="Google Shape;300;p19"/>
          <p:cNvGrpSpPr/>
          <p:nvPr/>
        </p:nvGrpSpPr>
        <p:grpSpPr>
          <a:xfrm>
            <a:off x="8766618" y="135031"/>
            <a:ext cx="218608" cy="325551"/>
            <a:chOff x="238125" y="2335850"/>
            <a:chExt cx="671400" cy="999850"/>
          </a:xfrm>
        </p:grpSpPr>
        <p:sp>
          <p:nvSpPr>
            <p:cNvPr id="301" name="Google Shape;301;p19"/>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02" name="Google Shape;302;p19"/>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03" name="Google Shape;303;p19"/>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04" name="Google Shape;304;p19"/>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05" name="Google Shape;305;p19"/>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06" name="Google Shape;306;p19"/>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07" name="Google Shape;307;p19"/>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308" name="Google Shape;308;p19"/>
          <p:cNvCxnSpPr/>
          <p:nvPr/>
        </p:nvCxnSpPr>
        <p:spPr>
          <a:xfrm rot="10800000">
            <a:off x="8875932" y="3756616"/>
            <a:ext cx="0" cy="906600"/>
          </a:xfrm>
          <a:prstGeom prst="straightConnector1">
            <a:avLst/>
          </a:prstGeom>
          <a:noFill/>
          <a:ln cap="flat" cmpd="sng" w="9525">
            <a:solidFill>
              <a:srgbClr val="F98447"/>
            </a:solidFill>
            <a:prstDash val="solid"/>
            <a:round/>
            <a:headEnd len="sm" w="sm" type="none"/>
            <a:tailEnd len="sm" w="sm" type="none"/>
          </a:ln>
        </p:spPr>
      </p:cxnSp>
      <p:sp>
        <p:nvSpPr>
          <p:cNvPr id="309" name="Google Shape;309;p19"/>
          <p:cNvSpPr txBox="1"/>
          <p:nvPr/>
        </p:nvSpPr>
        <p:spPr>
          <a:xfrm>
            <a:off x="495300" y="4764325"/>
            <a:ext cx="20085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sp>
        <p:nvSpPr>
          <p:cNvPr id="310" name="Google Shape;310;p19"/>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pic>
        <p:nvPicPr>
          <p:cNvPr id="311" name="Google Shape;311;p19"/>
          <p:cNvPicPr preferRelativeResize="0"/>
          <p:nvPr/>
        </p:nvPicPr>
        <p:blipFill rotWithShape="1">
          <a:blip r:embed="rId2">
            <a:alphaModFix/>
          </a:blip>
          <a:srcRect b="0" l="0" r="0" t="0"/>
          <a:stretch/>
        </p:blipFill>
        <p:spPr>
          <a:xfrm>
            <a:off x="561975" y="533400"/>
            <a:ext cx="3724425" cy="85675"/>
          </a:xfrm>
          <a:prstGeom prst="rect">
            <a:avLst/>
          </a:prstGeom>
          <a:noFill/>
          <a:ln>
            <a:noFill/>
          </a:ln>
        </p:spPr>
      </p:pic>
      <p:sp>
        <p:nvSpPr>
          <p:cNvPr id="312" name="Google Shape;312;p19"/>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313" name="Google Shape;313;p19"/>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extLst>
    <p:ext uri="{DCECCB84-F9BA-43D5-87BE-67443E8EF086}">
      <p15:sldGuideLst>
        <p15:guide id="1">
          <p15:clr>
            <a:srgbClr val="FA7B17"/>
          </p15:clr>
        </p15:guide>
        <p15:guide id="2">
          <p15:clr>
            <a:srgbClr val="FA7B17"/>
          </p15:clr>
        </p15:guide>
        <p15:guide id="3" pos="360">
          <p15:clr>
            <a:srgbClr val="FA7B17"/>
          </p15:clr>
        </p15:guide>
        <p15:guide id="4" pos="5400">
          <p15:clr>
            <a:srgbClr val="FA7B17"/>
          </p15:clr>
        </p15:guide>
        <p15:guide id="5" pos="2880">
          <p15:clr>
            <a:srgbClr val="FA7B17"/>
          </p15:clr>
        </p15:guide>
        <p15:guide id="6" pos="2700">
          <p15:clr>
            <a:srgbClr val="FA7B17"/>
          </p15:clr>
        </p15:guide>
        <p15:guide id="7" pos="3060">
          <p15:clr>
            <a:srgbClr val="FA7B17"/>
          </p15:clr>
        </p15:guide>
      </p15:sldGuideLst>
    </p:ext>
  </p:extLst>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Two Columns Orange">
  <p:cSld name="TITLE_AND_TWO_COLUMNS_3">
    <p:bg>
      <p:bgPr>
        <a:solidFill>
          <a:schemeClr val="dk1"/>
        </a:solidFill>
      </p:bgPr>
    </p:bg>
    <p:spTree>
      <p:nvGrpSpPr>
        <p:cNvPr id="314" name="Shape 314"/>
        <p:cNvGrpSpPr/>
        <p:nvPr/>
      </p:nvGrpSpPr>
      <p:grpSpPr>
        <a:xfrm>
          <a:off x="0" y="0"/>
          <a:ext cx="0" cy="0"/>
          <a:chOff x="0" y="0"/>
          <a:chExt cx="0" cy="0"/>
        </a:xfrm>
      </p:grpSpPr>
      <p:sp>
        <p:nvSpPr>
          <p:cNvPr id="315" name="Google Shape;315;p20"/>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sp>
        <p:nvSpPr>
          <p:cNvPr id="316" name="Google Shape;316;p20"/>
          <p:cNvSpPr txBox="1"/>
          <p:nvPr>
            <p:ph idx="2" type="body"/>
          </p:nvPr>
        </p:nvSpPr>
        <p:spPr>
          <a:xfrm>
            <a:off x="496695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grpSp>
        <p:nvGrpSpPr>
          <p:cNvPr id="317" name="Google Shape;317;p20"/>
          <p:cNvGrpSpPr/>
          <p:nvPr/>
        </p:nvGrpSpPr>
        <p:grpSpPr>
          <a:xfrm>
            <a:off x="8766618" y="135031"/>
            <a:ext cx="218608" cy="325551"/>
            <a:chOff x="238125" y="2335850"/>
            <a:chExt cx="671400" cy="999850"/>
          </a:xfrm>
        </p:grpSpPr>
        <p:sp>
          <p:nvSpPr>
            <p:cNvPr id="318" name="Google Shape;318;p20"/>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19" name="Google Shape;319;p20"/>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20" name="Google Shape;320;p20"/>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21" name="Google Shape;321;p20"/>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22" name="Google Shape;322;p20"/>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23" name="Google Shape;323;p20"/>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24" name="Google Shape;324;p20"/>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325" name="Google Shape;325;p20"/>
          <p:cNvCxnSpPr/>
          <p:nvPr/>
        </p:nvCxnSpPr>
        <p:spPr>
          <a:xfrm rot="10800000">
            <a:off x="8875932" y="3756616"/>
            <a:ext cx="0" cy="906600"/>
          </a:xfrm>
          <a:prstGeom prst="straightConnector1">
            <a:avLst/>
          </a:prstGeom>
          <a:noFill/>
          <a:ln cap="flat" cmpd="sng" w="9525">
            <a:solidFill>
              <a:srgbClr val="F98447"/>
            </a:solidFill>
            <a:prstDash val="solid"/>
            <a:round/>
            <a:headEnd len="sm" w="sm" type="none"/>
            <a:tailEnd len="sm" w="sm" type="none"/>
          </a:ln>
        </p:spPr>
      </p:cxnSp>
      <p:sp>
        <p:nvSpPr>
          <p:cNvPr id="326" name="Google Shape;326;p20"/>
          <p:cNvSpPr txBox="1"/>
          <p:nvPr/>
        </p:nvSpPr>
        <p:spPr>
          <a:xfrm>
            <a:off x="495300" y="4764325"/>
            <a:ext cx="18720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327" name="Google Shape;327;p20"/>
          <p:cNvPicPr preferRelativeResize="0"/>
          <p:nvPr/>
        </p:nvPicPr>
        <p:blipFill rotWithShape="1">
          <a:blip r:embed="rId2">
            <a:alphaModFix/>
          </a:blip>
          <a:srcRect b="0" l="0" r="0" t="0"/>
          <a:stretch/>
        </p:blipFill>
        <p:spPr>
          <a:xfrm>
            <a:off x="561975" y="533400"/>
            <a:ext cx="3724425" cy="85675"/>
          </a:xfrm>
          <a:prstGeom prst="rect">
            <a:avLst/>
          </a:prstGeom>
          <a:noFill/>
          <a:ln>
            <a:noFill/>
          </a:ln>
        </p:spPr>
      </p:pic>
      <p:sp>
        <p:nvSpPr>
          <p:cNvPr id="328" name="Google Shape;328;p20"/>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329" name="Google Shape;329;p20"/>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Red" type="secHead">
  <p:cSld name="SECTION_HEADER">
    <p:bg>
      <p:bgPr>
        <a:solidFill>
          <a:srgbClr val="C31F48"/>
        </a:solidFill>
      </p:bgPr>
    </p:bg>
    <p:spTree>
      <p:nvGrpSpPr>
        <p:cNvPr id="13" name="Shape 13"/>
        <p:cNvGrpSpPr/>
        <p:nvPr/>
      </p:nvGrpSpPr>
      <p:grpSpPr>
        <a:xfrm>
          <a:off x="0" y="0"/>
          <a:ext cx="0" cy="0"/>
          <a:chOff x="0" y="0"/>
          <a:chExt cx="0" cy="0"/>
        </a:xfrm>
      </p:grpSpPr>
      <p:sp>
        <p:nvSpPr>
          <p:cNvPr id="14" name="Google Shape;14;p3"/>
          <p:cNvSpPr txBox="1"/>
          <p:nvPr>
            <p:ph idx="12" type="sldNum"/>
          </p:nvPr>
        </p:nvSpPr>
        <p:spPr>
          <a:xfrm>
            <a:off x="8777254" y="4663225"/>
            <a:ext cx="2403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grpSp>
        <p:nvGrpSpPr>
          <p:cNvPr id="15" name="Google Shape;15;p3"/>
          <p:cNvGrpSpPr/>
          <p:nvPr/>
        </p:nvGrpSpPr>
        <p:grpSpPr>
          <a:xfrm>
            <a:off x="8805453" y="130864"/>
            <a:ext cx="193565" cy="288257"/>
            <a:chOff x="238125" y="2335850"/>
            <a:chExt cx="671400" cy="999850"/>
          </a:xfrm>
        </p:grpSpPr>
        <p:sp>
          <p:nvSpPr>
            <p:cNvPr id="16" name="Google Shape;16;p3"/>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FF285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7" name="Google Shape;17;p3"/>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FF285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8" name="Google Shape;18;p3"/>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FF285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9" name="Google Shape;19;p3"/>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FF285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0" name="Google Shape;20;p3"/>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FF285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1" name="Google Shape;21;p3"/>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FF285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2" name="Google Shape;22;p3"/>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FF285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sp>
        <p:nvSpPr>
          <p:cNvPr id="23" name="Google Shape;23;p3"/>
          <p:cNvSpPr/>
          <p:nvPr/>
        </p:nvSpPr>
        <p:spPr>
          <a:xfrm rot="-5400000">
            <a:off x="7237669" y="3284906"/>
            <a:ext cx="918600" cy="918600"/>
          </a:xfrm>
          <a:prstGeom prst="rtTriangle">
            <a:avLst/>
          </a:prstGeom>
          <a:solidFill>
            <a:srgbClr val="C31F4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 name="Google Shape;24;p3"/>
          <p:cNvSpPr/>
          <p:nvPr/>
        </p:nvSpPr>
        <p:spPr>
          <a:xfrm rot="-5400000">
            <a:off x="8126747" y="487437"/>
            <a:ext cx="918600" cy="918600"/>
          </a:xfrm>
          <a:prstGeom prst="rtTriangle">
            <a:avLst/>
          </a:prstGeom>
          <a:solidFill>
            <a:srgbClr val="C31F4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3"/>
          <p:cNvSpPr/>
          <p:nvPr/>
        </p:nvSpPr>
        <p:spPr>
          <a:xfrm rot="-5400000">
            <a:off x="8148996" y="1424155"/>
            <a:ext cx="918600" cy="918600"/>
          </a:xfrm>
          <a:prstGeom prst="rtTriangle">
            <a:avLst/>
          </a:prstGeom>
          <a:solidFill>
            <a:srgbClr val="C31F4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3"/>
          <p:cNvSpPr/>
          <p:nvPr/>
        </p:nvSpPr>
        <p:spPr>
          <a:xfrm rot="5400000">
            <a:off x="5408340" y="3256247"/>
            <a:ext cx="918600" cy="918600"/>
          </a:xfrm>
          <a:prstGeom prst="rtTriangle">
            <a:avLst/>
          </a:prstGeom>
          <a:solidFill>
            <a:srgbClr val="C31F4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3"/>
          <p:cNvSpPr/>
          <p:nvPr/>
        </p:nvSpPr>
        <p:spPr>
          <a:xfrm rot="-5400000">
            <a:off x="6817772" y="3678466"/>
            <a:ext cx="918600" cy="918600"/>
          </a:xfrm>
          <a:prstGeom prst="rtTriangle">
            <a:avLst/>
          </a:prstGeom>
          <a:solidFill>
            <a:srgbClr val="C31F4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3"/>
          <p:cNvSpPr/>
          <p:nvPr/>
        </p:nvSpPr>
        <p:spPr>
          <a:xfrm rot="5400000">
            <a:off x="7718704" y="3706795"/>
            <a:ext cx="918600" cy="918600"/>
          </a:xfrm>
          <a:prstGeom prst="rtTriangle">
            <a:avLst/>
          </a:prstGeom>
          <a:solidFill>
            <a:srgbClr val="C31F4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3"/>
          <p:cNvSpPr/>
          <p:nvPr/>
        </p:nvSpPr>
        <p:spPr>
          <a:xfrm>
            <a:off x="5882401" y="3685874"/>
            <a:ext cx="444900" cy="444900"/>
          </a:xfrm>
          <a:prstGeom prst="rect">
            <a:avLst/>
          </a:prstGeom>
          <a:solidFill>
            <a:srgbClr val="C31F4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3"/>
          <p:cNvSpPr/>
          <p:nvPr/>
        </p:nvSpPr>
        <p:spPr>
          <a:xfrm rot="-5400000">
            <a:off x="7036650" y="3048775"/>
            <a:ext cx="2079600" cy="2097300"/>
          </a:xfrm>
          <a:prstGeom prst="rtTriangle">
            <a:avLst/>
          </a:prstGeom>
          <a:gradFill>
            <a:gsLst>
              <a:gs pos="0">
                <a:srgbClr val="FF285E"/>
              </a:gs>
              <a:gs pos="100000">
                <a:srgbClr val="C31F48"/>
              </a:gs>
            </a:gsLst>
            <a:lin ang="0"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3"/>
          <p:cNvSpPr/>
          <p:nvPr/>
        </p:nvSpPr>
        <p:spPr>
          <a:xfrm rot="-5400000">
            <a:off x="8102050" y="4123500"/>
            <a:ext cx="1012500" cy="1027500"/>
          </a:xfrm>
          <a:prstGeom prst="rtTriangle">
            <a:avLst/>
          </a:prstGeom>
          <a:gradFill>
            <a:gsLst>
              <a:gs pos="0">
                <a:srgbClr val="981939"/>
              </a:gs>
              <a:gs pos="100000">
                <a:srgbClr val="C31F48"/>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3"/>
          <p:cNvSpPr/>
          <p:nvPr/>
        </p:nvSpPr>
        <p:spPr>
          <a:xfrm rot="10800000">
            <a:off x="5908350" y="3127500"/>
            <a:ext cx="2031000" cy="2016000"/>
          </a:xfrm>
          <a:prstGeom prst="diagStripe">
            <a:avLst>
              <a:gd fmla="val 50000" name="adj"/>
            </a:avLst>
          </a:prstGeom>
          <a:gradFill>
            <a:gsLst>
              <a:gs pos="0">
                <a:srgbClr val="981939"/>
              </a:gs>
              <a:gs pos="34000">
                <a:srgbClr val="C31F48"/>
              </a:gs>
              <a:gs pos="100000">
                <a:srgbClr val="C31F48"/>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3"/>
          <p:cNvSpPr/>
          <p:nvPr/>
        </p:nvSpPr>
        <p:spPr>
          <a:xfrm>
            <a:off x="4998928" y="6675"/>
            <a:ext cx="1970400" cy="1880100"/>
          </a:xfrm>
          <a:prstGeom prst="diagStripe">
            <a:avLst>
              <a:gd fmla="val 50000" name="adj"/>
            </a:avLst>
          </a:prstGeom>
          <a:gradFill>
            <a:gsLst>
              <a:gs pos="0">
                <a:srgbClr val="981939"/>
              </a:gs>
              <a:gs pos="34000">
                <a:srgbClr val="C31F48"/>
              </a:gs>
              <a:gs pos="100000">
                <a:srgbClr val="C31F48"/>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3"/>
          <p:cNvSpPr/>
          <p:nvPr/>
        </p:nvSpPr>
        <p:spPr>
          <a:xfrm>
            <a:off x="7500" y="3084025"/>
            <a:ext cx="2148600" cy="2050200"/>
          </a:xfrm>
          <a:prstGeom prst="diagStripe">
            <a:avLst>
              <a:gd fmla="val 50000" name="adj"/>
            </a:avLst>
          </a:prstGeom>
          <a:gradFill>
            <a:gsLst>
              <a:gs pos="0">
                <a:srgbClr val="FF285E"/>
              </a:gs>
              <a:gs pos="100000">
                <a:srgbClr val="C31F48"/>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3"/>
          <p:cNvSpPr/>
          <p:nvPr/>
        </p:nvSpPr>
        <p:spPr>
          <a:xfrm rot="10800000">
            <a:off x="0" y="3127575"/>
            <a:ext cx="2031000" cy="2006400"/>
          </a:xfrm>
          <a:prstGeom prst="diagStripe">
            <a:avLst>
              <a:gd fmla="val 50000" name="adj"/>
            </a:avLst>
          </a:prstGeom>
          <a:gradFill>
            <a:gsLst>
              <a:gs pos="0">
                <a:srgbClr val="981939"/>
              </a:gs>
              <a:gs pos="34000">
                <a:srgbClr val="C31F48"/>
              </a:gs>
              <a:gs pos="100000">
                <a:srgbClr val="C31F48"/>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3"/>
          <p:cNvSpPr/>
          <p:nvPr/>
        </p:nvSpPr>
        <p:spPr>
          <a:xfrm rot="10800000">
            <a:off x="950675" y="3099300"/>
            <a:ext cx="2031000" cy="2044200"/>
          </a:xfrm>
          <a:prstGeom prst="diagStripe">
            <a:avLst>
              <a:gd fmla="val 50000" name="adj"/>
            </a:avLst>
          </a:prstGeom>
          <a:gradFill>
            <a:gsLst>
              <a:gs pos="0">
                <a:srgbClr val="981939"/>
              </a:gs>
              <a:gs pos="34000">
                <a:srgbClr val="C31F48"/>
              </a:gs>
              <a:gs pos="100000">
                <a:srgbClr val="C31F48"/>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3"/>
          <p:cNvSpPr/>
          <p:nvPr/>
        </p:nvSpPr>
        <p:spPr>
          <a:xfrm>
            <a:off x="5882401" y="9843"/>
            <a:ext cx="2148600" cy="2050200"/>
          </a:xfrm>
          <a:prstGeom prst="diagStripe">
            <a:avLst>
              <a:gd fmla="val 50000" name="adj"/>
            </a:avLst>
          </a:prstGeom>
          <a:gradFill>
            <a:gsLst>
              <a:gs pos="0">
                <a:srgbClr val="C31F48"/>
              </a:gs>
              <a:gs pos="100000">
                <a:srgbClr val="FF285E"/>
              </a:gs>
            </a:gsLst>
            <a:lin ang="0"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3"/>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3"/>
          <p:cNvSpPr txBox="1"/>
          <p:nvPr>
            <p:ph type="title"/>
          </p:nvPr>
        </p:nvSpPr>
        <p:spPr>
          <a:xfrm>
            <a:off x="495300" y="761050"/>
            <a:ext cx="8520600" cy="841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2800"/>
              <a:buFont typeface="Work Sans"/>
              <a:buNone/>
              <a:defRPr>
                <a:latin typeface="Work Sans"/>
                <a:ea typeface="Work Sans"/>
                <a:cs typeface="Work Sans"/>
                <a:sym typeface="Work Sans"/>
              </a:defRPr>
            </a:lvl1pPr>
            <a:lvl2pPr lvl="1" algn="ctr">
              <a:lnSpc>
                <a:spcPct val="100000"/>
              </a:lnSpc>
              <a:spcBef>
                <a:spcPts val="0"/>
              </a:spcBef>
              <a:spcAft>
                <a:spcPts val="0"/>
              </a:spcAft>
              <a:buSzPts val="2800"/>
              <a:buFont typeface="Work Sans"/>
              <a:buNone/>
              <a:defRPr>
                <a:latin typeface="Work Sans"/>
                <a:ea typeface="Work Sans"/>
                <a:cs typeface="Work Sans"/>
                <a:sym typeface="Work Sans"/>
              </a:defRPr>
            </a:lvl2pPr>
            <a:lvl3pPr lvl="2" algn="ctr">
              <a:lnSpc>
                <a:spcPct val="100000"/>
              </a:lnSpc>
              <a:spcBef>
                <a:spcPts val="0"/>
              </a:spcBef>
              <a:spcAft>
                <a:spcPts val="0"/>
              </a:spcAft>
              <a:buSzPts val="2800"/>
              <a:buFont typeface="Work Sans"/>
              <a:buNone/>
              <a:defRPr>
                <a:latin typeface="Work Sans"/>
                <a:ea typeface="Work Sans"/>
                <a:cs typeface="Work Sans"/>
                <a:sym typeface="Work Sans"/>
              </a:defRPr>
            </a:lvl3pPr>
            <a:lvl4pPr lvl="3" algn="ctr">
              <a:lnSpc>
                <a:spcPct val="100000"/>
              </a:lnSpc>
              <a:spcBef>
                <a:spcPts val="0"/>
              </a:spcBef>
              <a:spcAft>
                <a:spcPts val="0"/>
              </a:spcAft>
              <a:buSzPts val="2800"/>
              <a:buFont typeface="Work Sans"/>
              <a:buNone/>
              <a:defRPr>
                <a:latin typeface="Work Sans"/>
                <a:ea typeface="Work Sans"/>
                <a:cs typeface="Work Sans"/>
                <a:sym typeface="Work Sans"/>
              </a:defRPr>
            </a:lvl4pPr>
            <a:lvl5pPr lvl="4" algn="ctr">
              <a:lnSpc>
                <a:spcPct val="100000"/>
              </a:lnSpc>
              <a:spcBef>
                <a:spcPts val="0"/>
              </a:spcBef>
              <a:spcAft>
                <a:spcPts val="0"/>
              </a:spcAft>
              <a:buSzPts val="2800"/>
              <a:buFont typeface="Work Sans"/>
              <a:buNone/>
              <a:defRPr>
                <a:latin typeface="Work Sans"/>
                <a:ea typeface="Work Sans"/>
                <a:cs typeface="Work Sans"/>
                <a:sym typeface="Work Sans"/>
              </a:defRPr>
            </a:lvl5pPr>
            <a:lvl6pPr lvl="5" algn="ctr">
              <a:lnSpc>
                <a:spcPct val="100000"/>
              </a:lnSpc>
              <a:spcBef>
                <a:spcPts val="0"/>
              </a:spcBef>
              <a:spcAft>
                <a:spcPts val="0"/>
              </a:spcAft>
              <a:buSzPts val="2800"/>
              <a:buFont typeface="Work Sans"/>
              <a:buNone/>
              <a:defRPr>
                <a:latin typeface="Work Sans"/>
                <a:ea typeface="Work Sans"/>
                <a:cs typeface="Work Sans"/>
                <a:sym typeface="Work Sans"/>
              </a:defRPr>
            </a:lvl6pPr>
            <a:lvl7pPr lvl="6" algn="ctr">
              <a:lnSpc>
                <a:spcPct val="100000"/>
              </a:lnSpc>
              <a:spcBef>
                <a:spcPts val="0"/>
              </a:spcBef>
              <a:spcAft>
                <a:spcPts val="0"/>
              </a:spcAft>
              <a:buSzPts val="2800"/>
              <a:buFont typeface="Work Sans"/>
              <a:buNone/>
              <a:defRPr>
                <a:latin typeface="Work Sans"/>
                <a:ea typeface="Work Sans"/>
                <a:cs typeface="Work Sans"/>
                <a:sym typeface="Work Sans"/>
              </a:defRPr>
            </a:lvl7pPr>
            <a:lvl8pPr lvl="7" algn="ctr">
              <a:lnSpc>
                <a:spcPct val="100000"/>
              </a:lnSpc>
              <a:spcBef>
                <a:spcPts val="0"/>
              </a:spcBef>
              <a:spcAft>
                <a:spcPts val="0"/>
              </a:spcAft>
              <a:buSzPts val="2800"/>
              <a:buFont typeface="Work Sans"/>
              <a:buNone/>
              <a:defRPr>
                <a:latin typeface="Work Sans"/>
                <a:ea typeface="Work Sans"/>
                <a:cs typeface="Work Sans"/>
                <a:sym typeface="Work Sans"/>
              </a:defRPr>
            </a:lvl8pPr>
            <a:lvl9pPr lvl="8" algn="ctr">
              <a:lnSpc>
                <a:spcPct val="100000"/>
              </a:lnSpc>
              <a:spcBef>
                <a:spcPts val="0"/>
              </a:spcBef>
              <a:spcAft>
                <a:spcPts val="0"/>
              </a:spcAft>
              <a:buSzPts val="2800"/>
              <a:buFont typeface="Work Sans"/>
              <a:buNone/>
              <a:defRPr>
                <a:latin typeface="Work Sans"/>
                <a:ea typeface="Work Sans"/>
                <a:cs typeface="Work Sans"/>
                <a:sym typeface="Work Sans"/>
              </a:defRPr>
            </a:lvl9pPr>
          </a:lstStyle>
          <a:p/>
        </p:txBody>
      </p:sp>
      <p:sp>
        <p:nvSpPr>
          <p:cNvPr id="40" name="Google Shape;40;p3"/>
          <p:cNvSpPr txBox="1"/>
          <p:nvPr>
            <p:ph idx="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p15:guide id="1" pos="360">
          <p15:clr>
            <a:srgbClr val="FA7B17"/>
          </p15:clr>
        </p15:guide>
      </p15:sldGuideLst>
    </p:ext>
  </p:extLst>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ullet Points Orange">
  <p:cSld name="TITLE_AND_TWO_COLUMNS_4_1_1_1">
    <p:bg>
      <p:bgPr>
        <a:solidFill>
          <a:schemeClr val="dk1"/>
        </a:solidFill>
      </p:bgPr>
    </p:bg>
    <p:spTree>
      <p:nvGrpSpPr>
        <p:cNvPr id="330" name="Shape 330"/>
        <p:cNvGrpSpPr/>
        <p:nvPr/>
      </p:nvGrpSpPr>
      <p:grpSpPr>
        <a:xfrm>
          <a:off x="0" y="0"/>
          <a:ext cx="0" cy="0"/>
          <a:chOff x="0" y="0"/>
          <a:chExt cx="0" cy="0"/>
        </a:xfrm>
      </p:grpSpPr>
      <p:sp>
        <p:nvSpPr>
          <p:cNvPr id="331" name="Google Shape;331;p21"/>
          <p:cNvSpPr txBox="1"/>
          <p:nvPr>
            <p:ph idx="1" type="body"/>
          </p:nvPr>
        </p:nvSpPr>
        <p:spPr>
          <a:xfrm>
            <a:off x="495300" y="1744825"/>
            <a:ext cx="7977300" cy="27891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Clr>
                <a:srgbClr val="F98447"/>
              </a:buClr>
              <a:buSzPts val="1400"/>
              <a:buFont typeface="Work Sans"/>
              <a:buChar char="●"/>
              <a:defRPr sz="1400">
                <a:solidFill>
                  <a:srgbClr val="000000"/>
                </a:solidFill>
                <a:latin typeface="Work Sans"/>
                <a:ea typeface="Work Sans"/>
                <a:cs typeface="Work Sans"/>
                <a:sym typeface="Work Sans"/>
              </a:defRPr>
            </a:lvl1pPr>
            <a:lvl2pPr indent="-317500" lvl="1" marL="914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2pPr>
            <a:lvl3pPr indent="-317500" lvl="2" marL="1371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3pPr>
            <a:lvl4pPr indent="-317500" lvl="3" marL="1828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4pPr>
            <a:lvl5pPr indent="-317500" lvl="4" marL="22860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5pPr>
            <a:lvl6pPr indent="-317500" lvl="5" marL="27432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6pPr>
            <a:lvl7pPr indent="-317500" lvl="6" marL="3200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7pPr>
            <a:lvl8pPr indent="-317500" lvl="7" marL="3657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8pPr>
            <a:lvl9pPr indent="-317500" lvl="8" marL="4114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9pPr>
          </a:lstStyle>
          <a:p/>
        </p:txBody>
      </p:sp>
      <p:grpSp>
        <p:nvGrpSpPr>
          <p:cNvPr id="332" name="Google Shape;332;p21"/>
          <p:cNvGrpSpPr/>
          <p:nvPr/>
        </p:nvGrpSpPr>
        <p:grpSpPr>
          <a:xfrm>
            <a:off x="8766618" y="135031"/>
            <a:ext cx="218608" cy="325551"/>
            <a:chOff x="238125" y="2335850"/>
            <a:chExt cx="671400" cy="999850"/>
          </a:xfrm>
        </p:grpSpPr>
        <p:sp>
          <p:nvSpPr>
            <p:cNvPr id="333" name="Google Shape;333;p21"/>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34" name="Google Shape;334;p21"/>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35" name="Google Shape;335;p21"/>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36" name="Google Shape;336;p21"/>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37" name="Google Shape;337;p21"/>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38" name="Google Shape;338;p21"/>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39" name="Google Shape;339;p21"/>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340" name="Google Shape;340;p21"/>
          <p:cNvCxnSpPr/>
          <p:nvPr/>
        </p:nvCxnSpPr>
        <p:spPr>
          <a:xfrm rot="10800000">
            <a:off x="8875932" y="3756616"/>
            <a:ext cx="0" cy="906600"/>
          </a:xfrm>
          <a:prstGeom prst="straightConnector1">
            <a:avLst/>
          </a:prstGeom>
          <a:noFill/>
          <a:ln cap="flat" cmpd="sng" w="9525">
            <a:solidFill>
              <a:srgbClr val="F98447"/>
            </a:solidFill>
            <a:prstDash val="solid"/>
            <a:round/>
            <a:headEnd len="sm" w="sm" type="none"/>
            <a:tailEnd len="sm" w="sm" type="none"/>
          </a:ln>
        </p:spPr>
      </p:cxnSp>
      <p:sp>
        <p:nvSpPr>
          <p:cNvPr id="341" name="Google Shape;341;p21"/>
          <p:cNvSpPr txBox="1"/>
          <p:nvPr/>
        </p:nvSpPr>
        <p:spPr>
          <a:xfrm>
            <a:off x="495300" y="4764325"/>
            <a:ext cx="19890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342" name="Google Shape;342;p21"/>
          <p:cNvPicPr preferRelativeResize="0"/>
          <p:nvPr/>
        </p:nvPicPr>
        <p:blipFill rotWithShape="1">
          <a:blip r:embed="rId2">
            <a:alphaModFix/>
          </a:blip>
          <a:srcRect b="0" l="0" r="0" t="0"/>
          <a:stretch/>
        </p:blipFill>
        <p:spPr>
          <a:xfrm>
            <a:off x="561975" y="533400"/>
            <a:ext cx="3724425" cy="85675"/>
          </a:xfrm>
          <a:prstGeom prst="rect">
            <a:avLst/>
          </a:prstGeom>
          <a:noFill/>
          <a:ln>
            <a:noFill/>
          </a:ln>
        </p:spPr>
      </p:pic>
      <p:pic>
        <p:nvPicPr>
          <p:cNvPr id="343" name="Google Shape;343;p21"/>
          <p:cNvPicPr preferRelativeResize="0"/>
          <p:nvPr/>
        </p:nvPicPr>
        <p:blipFill rotWithShape="1">
          <a:blip r:embed="rId2">
            <a:alphaModFix/>
          </a:blip>
          <a:srcRect b="0" l="0" r="0" t="0"/>
          <a:stretch/>
        </p:blipFill>
        <p:spPr>
          <a:xfrm>
            <a:off x="3305175" y="533400"/>
            <a:ext cx="3724425" cy="85675"/>
          </a:xfrm>
          <a:prstGeom prst="rect">
            <a:avLst/>
          </a:prstGeom>
          <a:noFill/>
          <a:ln>
            <a:noFill/>
          </a:ln>
        </p:spPr>
      </p:pic>
      <p:pic>
        <p:nvPicPr>
          <p:cNvPr id="344" name="Google Shape;344;p21"/>
          <p:cNvPicPr preferRelativeResize="0"/>
          <p:nvPr/>
        </p:nvPicPr>
        <p:blipFill rotWithShape="1">
          <a:blip r:embed="rId2">
            <a:alphaModFix/>
          </a:blip>
          <a:srcRect b="0" l="0" r="0" t="0"/>
          <a:stretch/>
        </p:blipFill>
        <p:spPr>
          <a:xfrm>
            <a:off x="4748175" y="533400"/>
            <a:ext cx="3724425" cy="85675"/>
          </a:xfrm>
          <a:prstGeom prst="rect">
            <a:avLst/>
          </a:prstGeom>
          <a:noFill/>
          <a:ln>
            <a:noFill/>
          </a:ln>
        </p:spPr>
      </p:pic>
      <p:sp>
        <p:nvSpPr>
          <p:cNvPr id="345" name="Google Shape;345;p21"/>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346" name="Google Shape;346;p21"/>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foGraphic Yellow">
  <p:cSld name="SECTION_TITLE_AND_DESCRIPTION">
    <p:bg>
      <p:bgPr>
        <a:solidFill>
          <a:srgbClr val="FFBE16"/>
        </a:solidFill>
      </p:bgPr>
    </p:bg>
    <p:spTree>
      <p:nvGrpSpPr>
        <p:cNvPr id="347" name="Shape 347"/>
        <p:cNvGrpSpPr/>
        <p:nvPr/>
      </p:nvGrpSpPr>
      <p:grpSpPr>
        <a:xfrm>
          <a:off x="0" y="0"/>
          <a:ext cx="0" cy="0"/>
          <a:chOff x="0" y="0"/>
          <a:chExt cx="0" cy="0"/>
        </a:xfrm>
      </p:grpSpPr>
      <p:sp>
        <p:nvSpPr>
          <p:cNvPr id="348" name="Google Shape;348;p22"/>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9" name="Google Shape;349;p22"/>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800"/>
              <a:buFont typeface="Work Sans"/>
              <a:buNone/>
              <a:defRPr b="1">
                <a:latin typeface="Work Sans"/>
                <a:ea typeface="Work Sans"/>
                <a:cs typeface="Work Sans"/>
                <a:sym typeface="Work Sans"/>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50" name="Google Shape;350;p22"/>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351" name="Google Shape;351;p22"/>
          <p:cNvGrpSpPr/>
          <p:nvPr/>
        </p:nvGrpSpPr>
        <p:grpSpPr>
          <a:xfrm>
            <a:off x="8766618" y="135031"/>
            <a:ext cx="218608" cy="325551"/>
            <a:chOff x="238125" y="2335850"/>
            <a:chExt cx="671400" cy="999850"/>
          </a:xfrm>
        </p:grpSpPr>
        <p:sp>
          <p:nvSpPr>
            <p:cNvPr id="352" name="Google Shape;352;p22"/>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53" name="Google Shape;353;p22"/>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54" name="Google Shape;354;p22"/>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55" name="Google Shape;355;p22"/>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56" name="Google Shape;356;p22"/>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57" name="Google Shape;357;p22"/>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58" name="Google Shape;358;p22"/>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359" name="Google Shape;359;p22"/>
          <p:cNvCxnSpPr/>
          <p:nvPr/>
        </p:nvCxnSpPr>
        <p:spPr>
          <a:xfrm rot="10800000">
            <a:off x="8875932" y="3756616"/>
            <a:ext cx="0" cy="906600"/>
          </a:xfrm>
          <a:prstGeom prst="straightConnector1">
            <a:avLst/>
          </a:prstGeom>
          <a:noFill/>
          <a:ln cap="flat" cmpd="sng" w="9525">
            <a:solidFill>
              <a:srgbClr val="FFBE16"/>
            </a:solidFill>
            <a:prstDash val="solid"/>
            <a:round/>
            <a:headEnd len="sm" w="sm" type="none"/>
            <a:tailEnd len="sm" w="sm" type="none"/>
          </a:ln>
        </p:spPr>
      </p:cxnSp>
      <p:sp>
        <p:nvSpPr>
          <p:cNvPr id="360" name="Google Shape;360;p22"/>
          <p:cNvSpPr txBox="1"/>
          <p:nvPr/>
        </p:nvSpPr>
        <p:spPr>
          <a:xfrm>
            <a:off x="495300" y="4764325"/>
            <a:ext cx="22032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2024</a:t>
            </a: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Zakur Consulting LLC</a:t>
            </a:r>
            <a:endParaRPr b="0" i="0" sz="700" u="none" cap="none" strike="noStrike">
              <a:solidFill>
                <a:schemeClr val="dk1"/>
              </a:solidFill>
              <a:latin typeface="Arial"/>
              <a:ea typeface="Arial"/>
              <a:cs typeface="Arial"/>
              <a:sym typeface="Arial"/>
            </a:endParaRPr>
          </a:p>
        </p:txBody>
      </p:sp>
      <p:sp>
        <p:nvSpPr>
          <p:cNvPr id="361" name="Google Shape;361;p22"/>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foGraphic Blue">
  <p:cSld name="SECTION_TITLE_AND_DESCRIPTION_2">
    <p:bg>
      <p:bgPr>
        <a:solidFill>
          <a:srgbClr val="132BCA"/>
        </a:solidFill>
      </p:bgPr>
    </p:bg>
    <p:spTree>
      <p:nvGrpSpPr>
        <p:cNvPr id="362" name="Shape 362"/>
        <p:cNvGrpSpPr/>
        <p:nvPr/>
      </p:nvGrpSpPr>
      <p:grpSpPr>
        <a:xfrm>
          <a:off x="0" y="0"/>
          <a:ext cx="0" cy="0"/>
          <a:chOff x="0" y="0"/>
          <a:chExt cx="0" cy="0"/>
        </a:xfrm>
      </p:grpSpPr>
      <p:sp>
        <p:nvSpPr>
          <p:cNvPr id="363" name="Google Shape;363;p23"/>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4" name="Google Shape;364;p23"/>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800"/>
              <a:buFont typeface="Work Sans"/>
              <a:buNone/>
              <a:defRPr b="1">
                <a:latin typeface="Work Sans"/>
                <a:ea typeface="Work Sans"/>
                <a:cs typeface="Work Sans"/>
                <a:sym typeface="Work Sans"/>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65" name="Google Shape;365;p23"/>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366" name="Google Shape;366;p23"/>
          <p:cNvGrpSpPr/>
          <p:nvPr/>
        </p:nvGrpSpPr>
        <p:grpSpPr>
          <a:xfrm>
            <a:off x="8766618" y="135031"/>
            <a:ext cx="218608" cy="325551"/>
            <a:chOff x="238125" y="2335850"/>
            <a:chExt cx="671400" cy="999850"/>
          </a:xfrm>
        </p:grpSpPr>
        <p:sp>
          <p:nvSpPr>
            <p:cNvPr id="367" name="Google Shape;367;p23"/>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68" name="Google Shape;368;p23"/>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69" name="Google Shape;369;p23"/>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70" name="Google Shape;370;p23"/>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71" name="Google Shape;371;p23"/>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72" name="Google Shape;372;p23"/>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73" name="Google Shape;373;p23"/>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374" name="Google Shape;374;p23"/>
          <p:cNvCxnSpPr/>
          <p:nvPr/>
        </p:nvCxnSpPr>
        <p:spPr>
          <a:xfrm rot="10800000">
            <a:off x="8875932" y="3756616"/>
            <a:ext cx="0" cy="906600"/>
          </a:xfrm>
          <a:prstGeom prst="straightConnector1">
            <a:avLst/>
          </a:prstGeom>
          <a:noFill/>
          <a:ln cap="flat" cmpd="sng" w="9525">
            <a:solidFill>
              <a:srgbClr val="132BCA"/>
            </a:solidFill>
            <a:prstDash val="solid"/>
            <a:round/>
            <a:headEnd len="sm" w="sm" type="none"/>
            <a:tailEnd len="sm" w="sm" type="none"/>
          </a:ln>
        </p:spPr>
      </p:cxnSp>
      <p:sp>
        <p:nvSpPr>
          <p:cNvPr id="375" name="Google Shape;375;p23"/>
          <p:cNvSpPr txBox="1"/>
          <p:nvPr/>
        </p:nvSpPr>
        <p:spPr>
          <a:xfrm>
            <a:off x="495300" y="4764325"/>
            <a:ext cx="17064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2024</a:t>
            </a: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Zakur Consulting LLC</a:t>
            </a:r>
            <a:endParaRPr b="0" i="0" sz="700" u="none" cap="none" strike="noStrike">
              <a:solidFill>
                <a:schemeClr val="dk1"/>
              </a:solidFill>
              <a:latin typeface="Arial"/>
              <a:ea typeface="Arial"/>
              <a:cs typeface="Arial"/>
              <a:sym typeface="Arial"/>
            </a:endParaRPr>
          </a:p>
        </p:txBody>
      </p:sp>
      <p:sp>
        <p:nvSpPr>
          <p:cNvPr id="376" name="Google Shape;376;p23"/>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foGraphic Orange">
  <p:cSld name="SECTION_TITLE_AND_DESCRIPTION_4">
    <p:bg>
      <p:bgPr>
        <a:solidFill>
          <a:srgbClr val="F98447"/>
        </a:solidFill>
      </p:bgPr>
    </p:bg>
    <p:spTree>
      <p:nvGrpSpPr>
        <p:cNvPr id="377" name="Shape 377"/>
        <p:cNvGrpSpPr/>
        <p:nvPr/>
      </p:nvGrpSpPr>
      <p:grpSpPr>
        <a:xfrm>
          <a:off x="0" y="0"/>
          <a:ext cx="0" cy="0"/>
          <a:chOff x="0" y="0"/>
          <a:chExt cx="0" cy="0"/>
        </a:xfrm>
      </p:grpSpPr>
      <p:sp>
        <p:nvSpPr>
          <p:cNvPr id="378" name="Google Shape;378;p24"/>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9" name="Google Shape;379;p24"/>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800"/>
              <a:buFont typeface="Work Sans"/>
              <a:buNone/>
              <a:defRPr b="1">
                <a:latin typeface="Work Sans"/>
                <a:ea typeface="Work Sans"/>
                <a:cs typeface="Work Sans"/>
                <a:sym typeface="Work Sans"/>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0" name="Google Shape;380;p24"/>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381" name="Google Shape;381;p24"/>
          <p:cNvGrpSpPr/>
          <p:nvPr/>
        </p:nvGrpSpPr>
        <p:grpSpPr>
          <a:xfrm>
            <a:off x="8766618" y="135031"/>
            <a:ext cx="218608" cy="325551"/>
            <a:chOff x="238125" y="2335850"/>
            <a:chExt cx="671400" cy="999850"/>
          </a:xfrm>
        </p:grpSpPr>
        <p:sp>
          <p:nvSpPr>
            <p:cNvPr id="382" name="Google Shape;382;p24"/>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83" name="Google Shape;383;p24"/>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84" name="Google Shape;384;p24"/>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85" name="Google Shape;385;p24"/>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86" name="Google Shape;386;p24"/>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87" name="Google Shape;387;p24"/>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88" name="Google Shape;388;p24"/>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389" name="Google Shape;389;p24"/>
          <p:cNvCxnSpPr/>
          <p:nvPr/>
        </p:nvCxnSpPr>
        <p:spPr>
          <a:xfrm rot="10800000">
            <a:off x="8875932" y="3756616"/>
            <a:ext cx="0" cy="906600"/>
          </a:xfrm>
          <a:prstGeom prst="straightConnector1">
            <a:avLst/>
          </a:prstGeom>
          <a:noFill/>
          <a:ln cap="flat" cmpd="sng" w="9525">
            <a:solidFill>
              <a:srgbClr val="FFBE16"/>
            </a:solidFill>
            <a:prstDash val="solid"/>
            <a:round/>
            <a:headEnd len="sm" w="sm" type="none"/>
            <a:tailEnd len="sm" w="sm" type="none"/>
          </a:ln>
        </p:spPr>
      </p:cxnSp>
      <p:sp>
        <p:nvSpPr>
          <p:cNvPr id="390" name="Google Shape;390;p24"/>
          <p:cNvSpPr txBox="1"/>
          <p:nvPr/>
        </p:nvSpPr>
        <p:spPr>
          <a:xfrm>
            <a:off x="495300" y="4764325"/>
            <a:ext cx="18915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2024</a:t>
            </a: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Zakur Consulting LLC</a:t>
            </a:r>
            <a:endParaRPr b="0" i="0" sz="700" u="none" cap="none" strike="noStrike">
              <a:solidFill>
                <a:schemeClr val="dk1"/>
              </a:solidFill>
              <a:latin typeface="Arial"/>
              <a:ea typeface="Arial"/>
              <a:cs typeface="Arial"/>
              <a:sym typeface="Arial"/>
            </a:endParaRPr>
          </a:p>
        </p:txBody>
      </p:sp>
      <p:sp>
        <p:nvSpPr>
          <p:cNvPr id="391" name="Google Shape;391;p24"/>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foGraphic Red">
  <p:cSld name="SECTION_TITLE_AND_DESCRIPTION_1">
    <p:bg>
      <p:bgPr>
        <a:solidFill>
          <a:srgbClr val="C31F48"/>
        </a:solidFill>
      </p:bgPr>
    </p:bg>
    <p:spTree>
      <p:nvGrpSpPr>
        <p:cNvPr id="392" name="Shape 392"/>
        <p:cNvGrpSpPr/>
        <p:nvPr/>
      </p:nvGrpSpPr>
      <p:grpSpPr>
        <a:xfrm>
          <a:off x="0" y="0"/>
          <a:ext cx="0" cy="0"/>
          <a:chOff x="0" y="0"/>
          <a:chExt cx="0" cy="0"/>
        </a:xfrm>
      </p:grpSpPr>
      <p:sp>
        <p:nvSpPr>
          <p:cNvPr id="393" name="Google Shape;393;p25"/>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4" name="Google Shape;394;p25"/>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800"/>
              <a:buFont typeface="Work Sans"/>
              <a:buNone/>
              <a:defRPr b="1">
                <a:latin typeface="Work Sans"/>
                <a:ea typeface="Work Sans"/>
                <a:cs typeface="Work Sans"/>
                <a:sym typeface="Work Sans"/>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95" name="Google Shape;395;p25"/>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396" name="Google Shape;396;p25"/>
          <p:cNvGrpSpPr/>
          <p:nvPr/>
        </p:nvGrpSpPr>
        <p:grpSpPr>
          <a:xfrm>
            <a:off x="8766618" y="135031"/>
            <a:ext cx="218608" cy="325551"/>
            <a:chOff x="238125" y="2335850"/>
            <a:chExt cx="671400" cy="999850"/>
          </a:xfrm>
        </p:grpSpPr>
        <p:sp>
          <p:nvSpPr>
            <p:cNvPr id="397" name="Google Shape;397;p25"/>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98" name="Google Shape;398;p25"/>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99" name="Google Shape;399;p25"/>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00" name="Google Shape;400;p25"/>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01" name="Google Shape;401;p25"/>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02" name="Google Shape;402;p25"/>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03" name="Google Shape;403;p25"/>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404" name="Google Shape;404;p25"/>
          <p:cNvCxnSpPr/>
          <p:nvPr/>
        </p:nvCxnSpPr>
        <p:spPr>
          <a:xfrm rot="10800000">
            <a:off x="8875932" y="3756616"/>
            <a:ext cx="0" cy="906600"/>
          </a:xfrm>
          <a:prstGeom prst="straightConnector1">
            <a:avLst/>
          </a:prstGeom>
          <a:noFill/>
          <a:ln cap="flat" cmpd="sng" w="9525">
            <a:solidFill>
              <a:srgbClr val="FF285E"/>
            </a:solidFill>
            <a:prstDash val="solid"/>
            <a:round/>
            <a:headEnd len="sm" w="sm" type="none"/>
            <a:tailEnd len="sm" w="sm" type="none"/>
          </a:ln>
        </p:spPr>
      </p:cxnSp>
      <p:sp>
        <p:nvSpPr>
          <p:cNvPr id="405" name="Google Shape;405;p25"/>
          <p:cNvSpPr txBox="1"/>
          <p:nvPr/>
        </p:nvSpPr>
        <p:spPr>
          <a:xfrm>
            <a:off x="495300" y="4764325"/>
            <a:ext cx="17649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2024</a:t>
            </a: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Zakur Consulting LLC</a:t>
            </a:r>
            <a:endParaRPr b="0" i="0" sz="700" u="none" cap="none" strike="noStrike">
              <a:solidFill>
                <a:schemeClr val="dk1"/>
              </a:solidFill>
              <a:latin typeface="Arial"/>
              <a:ea typeface="Arial"/>
              <a:cs typeface="Arial"/>
              <a:sym typeface="Arial"/>
            </a:endParaRPr>
          </a:p>
        </p:txBody>
      </p:sp>
      <p:sp>
        <p:nvSpPr>
          <p:cNvPr id="406" name="Google Shape;406;p25"/>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foGraphic Green">
  <p:cSld name="SECTION_TITLE_AND_DESCRIPTION_3">
    <p:bg>
      <p:bgPr>
        <a:solidFill>
          <a:srgbClr val="0AB28A"/>
        </a:solidFill>
      </p:bgPr>
    </p:bg>
    <p:spTree>
      <p:nvGrpSpPr>
        <p:cNvPr id="407" name="Shape 407"/>
        <p:cNvGrpSpPr/>
        <p:nvPr/>
      </p:nvGrpSpPr>
      <p:grpSpPr>
        <a:xfrm>
          <a:off x="0" y="0"/>
          <a:ext cx="0" cy="0"/>
          <a:chOff x="0" y="0"/>
          <a:chExt cx="0" cy="0"/>
        </a:xfrm>
      </p:grpSpPr>
      <p:sp>
        <p:nvSpPr>
          <p:cNvPr id="408" name="Google Shape;408;p26"/>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9" name="Google Shape;409;p26"/>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800"/>
              <a:buFont typeface="Work Sans"/>
              <a:buNone/>
              <a:defRPr b="1">
                <a:latin typeface="Work Sans"/>
                <a:ea typeface="Work Sans"/>
                <a:cs typeface="Work Sans"/>
                <a:sym typeface="Work Sans"/>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10" name="Google Shape;410;p26"/>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411" name="Google Shape;411;p26"/>
          <p:cNvGrpSpPr/>
          <p:nvPr/>
        </p:nvGrpSpPr>
        <p:grpSpPr>
          <a:xfrm>
            <a:off x="8766618" y="135031"/>
            <a:ext cx="218608" cy="325551"/>
            <a:chOff x="238125" y="2335850"/>
            <a:chExt cx="671400" cy="999850"/>
          </a:xfrm>
        </p:grpSpPr>
        <p:sp>
          <p:nvSpPr>
            <p:cNvPr id="412" name="Google Shape;412;p26"/>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13" name="Google Shape;413;p26"/>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14" name="Google Shape;414;p26"/>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15" name="Google Shape;415;p26"/>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16" name="Google Shape;416;p26"/>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17" name="Google Shape;417;p26"/>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18" name="Google Shape;418;p26"/>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419" name="Google Shape;419;p26"/>
          <p:cNvCxnSpPr/>
          <p:nvPr/>
        </p:nvCxnSpPr>
        <p:spPr>
          <a:xfrm rot="10800000">
            <a:off x="8875932" y="3756616"/>
            <a:ext cx="0" cy="906600"/>
          </a:xfrm>
          <a:prstGeom prst="straightConnector1">
            <a:avLst/>
          </a:prstGeom>
          <a:noFill/>
          <a:ln cap="flat" cmpd="sng" w="9525">
            <a:solidFill>
              <a:srgbClr val="0AB28A"/>
            </a:solidFill>
            <a:prstDash val="solid"/>
            <a:round/>
            <a:headEnd len="sm" w="sm" type="none"/>
            <a:tailEnd len="sm" w="sm" type="none"/>
          </a:ln>
        </p:spPr>
      </p:cxnSp>
      <p:sp>
        <p:nvSpPr>
          <p:cNvPr id="420" name="Google Shape;420;p26"/>
          <p:cNvSpPr txBox="1"/>
          <p:nvPr/>
        </p:nvSpPr>
        <p:spPr>
          <a:xfrm>
            <a:off x="495300" y="4764325"/>
            <a:ext cx="18525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2024</a:t>
            </a: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Zakur Consulting LLC</a:t>
            </a:r>
            <a:endParaRPr b="0" i="0" sz="700" u="none" cap="none" strike="noStrike">
              <a:solidFill>
                <a:schemeClr val="dk1"/>
              </a:solidFill>
              <a:latin typeface="Arial"/>
              <a:ea typeface="Arial"/>
              <a:cs typeface="Arial"/>
              <a:sym typeface="Arial"/>
            </a:endParaRPr>
          </a:p>
        </p:txBody>
      </p:sp>
      <p:sp>
        <p:nvSpPr>
          <p:cNvPr id="421" name="Google Shape;421;p26"/>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lank Red">
  <p:cSld name="TITLE_AND_TWO_COLUMNS_4_2">
    <p:bg>
      <p:bgPr>
        <a:solidFill>
          <a:schemeClr val="dk1"/>
        </a:solidFill>
      </p:bgPr>
    </p:bg>
    <p:spTree>
      <p:nvGrpSpPr>
        <p:cNvPr id="422" name="Shape 422"/>
        <p:cNvGrpSpPr/>
        <p:nvPr/>
      </p:nvGrpSpPr>
      <p:grpSpPr>
        <a:xfrm>
          <a:off x="0" y="0"/>
          <a:ext cx="0" cy="0"/>
          <a:chOff x="0" y="0"/>
          <a:chExt cx="0" cy="0"/>
        </a:xfrm>
      </p:grpSpPr>
      <p:pic>
        <p:nvPicPr>
          <p:cNvPr id="423" name="Google Shape;423;p27"/>
          <p:cNvPicPr preferRelativeResize="0"/>
          <p:nvPr/>
        </p:nvPicPr>
        <p:blipFill rotWithShape="1">
          <a:blip r:embed="rId2">
            <a:alphaModFix/>
          </a:blip>
          <a:srcRect b="0" l="0" r="0" t="0"/>
          <a:stretch/>
        </p:blipFill>
        <p:spPr>
          <a:xfrm>
            <a:off x="571500" y="533400"/>
            <a:ext cx="3714750" cy="85675"/>
          </a:xfrm>
          <a:prstGeom prst="rect">
            <a:avLst/>
          </a:prstGeom>
          <a:noFill/>
          <a:ln>
            <a:noFill/>
          </a:ln>
        </p:spPr>
      </p:pic>
      <p:grpSp>
        <p:nvGrpSpPr>
          <p:cNvPr id="424" name="Google Shape;424;p27"/>
          <p:cNvGrpSpPr/>
          <p:nvPr/>
        </p:nvGrpSpPr>
        <p:grpSpPr>
          <a:xfrm>
            <a:off x="8766618" y="135031"/>
            <a:ext cx="218608" cy="325551"/>
            <a:chOff x="238125" y="2335850"/>
            <a:chExt cx="671400" cy="999850"/>
          </a:xfrm>
        </p:grpSpPr>
        <p:sp>
          <p:nvSpPr>
            <p:cNvPr id="425" name="Google Shape;425;p27"/>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26" name="Google Shape;426;p27"/>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27" name="Google Shape;427;p27"/>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28" name="Google Shape;428;p27"/>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29" name="Google Shape;429;p27"/>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30" name="Google Shape;430;p27"/>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31" name="Google Shape;431;p27"/>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432" name="Google Shape;432;p27"/>
          <p:cNvCxnSpPr/>
          <p:nvPr/>
        </p:nvCxnSpPr>
        <p:spPr>
          <a:xfrm rot="10800000">
            <a:off x="8875932" y="3756616"/>
            <a:ext cx="0" cy="906600"/>
          </a:xfrm>
          <a:prstGeom prst="straightConnector1">
            <a:avLst/>
          </a:prstGeom>
          <a:noFill/>
          <a:ln cap="flat" cmpd="sng" w="9525">
            <a:solidFill>
              <a:srgbClr val="E12655"/>
            </a:solidFill>
            <a:prstDash val="solid"/>
            <a:round/>
            <a:headEnd len="sm" w="sm" type="none"/>
            <a:tailEnd len="sm" w="sm" type="none"/>
          </a:ln>
        </p:spPr>
      </p:cxnSp>
      <p:sp>
        <p:nvSpPr>
          <p:cNvPr id="433" name="Google Shape;433;p27"/>
          <p:cNvSpPr txBox="1"/>
          <p:nvPr/>
        </p:nvSpPr>
        <p:spPr>
          <a:xfrm>
            <a:off x="495300" y="4764325"/>
            <a:ext cx="17940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434" name="Google Shape;434;p27"/>
          <p:cNvPicPr preferRelativeResize="0"/>
          <p:nvPr/>
        </p:nvPicPr>
        <p:blipFill rotWithShape="1">
          <a:blip r:embed="rId2">
            <a:alphaModFix/>
          </a:blip>
          <a:srcRect b="0" l="0" r="0" t="0"/>
          <a:stretch/>
        </p:blipFill>
        <p:spPr>
          <a:xfrm>
            <a:off x="4000800" y="533400"/>
            <a:ext cx="3714750" cy="85675"/>
          </a:xfrm>
          <a:prstGeom prst="rect">
            <a:avLst/>
          </a:prstGeom>
          <a:noFill/>
          <a:ln>
            <a:noFill/>
          </a:ln>
        </p:spPr>
      </p:pic>
      <p:pic>
        <p:nvPicPr>
          <p:cNvPr id="435" name="Google Shape;435;p27"/>
          <p:cNvPicPr preferRelativeResize="0"/>
          <p:nvPr/>
        </p:nvPicPr>
        <p:blipFill rotWithShape="1">
          <a:blip r:embed="rId2">
            <a:alphaModFix/>
          </a:blip>
          <a:srcRect b="0" l="0" r="0" t="0"/>
          <a:stretch/>
        </p:blipFill>
        <p:spPr>
          <a:xfrm>
            <a:off x="4757700" y="533400"/>
            <a:ext cx="3714750" cy="85675"/>
          </a:xfrm>
          <a:prstGeom prst="rect">
            <a:avLst/>
          </a:prstGeom>
          <a:noFill/>
          <a:ln>
            <a:noFill/>
          </a:ln>
        </p:spPr>
      </p:pic>
      <p:sp>
        <p:nvSpPr>
          <p:cNvPr id="436" name="Google Shape;436;p27"/>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437" name="Google Shape;437;p27"/>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One Column and Photo Blue">
  <p:cSld name="TITLE_AND_BODY_1">
    <p:bg>
      <p:bgPr>
        <a:solidFill>
          <a:schemeClr val="dk1"/>
        </a:solidFill>
      </p:bgPr>
    </p:bg>
    <p:spTree>
      <p:nvGrpSpPr>
        <p:cNvPr id="438" name="Shape 438"/>
        <p:cNvGrpSpPr/>
        <p:nvPr/>
      </p:nvGrpSpPr>
      <p:grpSpPr>
        <a:xfrm>
          <a:off x="0" y="0"/>
          <a:ext cx="0" cy="0"/>
          <a:chOff x="0" y="0"/>
          <a:chExt cx="0" cy="0"/>
        </a:xfrm>
      </p:grpSpPr>
      <p:grpSp>
        <p:nvGrpSpPr>
          <p:cNvPr id="439" name="Google Shape;439;p28"/>
          <p:cNvGrpSpPr/>
          <p:nvPr/>
        </p:nvGrpSpPr>
        <p:grpSpPr>
          <a:xfrm>
            <a:off x="8766618" y="135031"/>
            <a:ext cx="218608" cy="325551"/>
            <a:chOff x="238125" y="2335850"/>
            <a:chExt cx="671400" cy="999850"/>
          </a:xfrm>
        </p:grpSpPr>
        <p:sp>
          <p:nvSpPr>
            <p:cNvPr id="440" name="Google Shape;440;p28"/>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41" name="Google Shape;441;p28"/>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42" name="Google Shape;442;p28"/>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43" name="Google Shape;443;p28"/>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44" name="Google Shape;444;p28"/>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45" name="Google Shape;445;p28"/>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46" name="Google Shape;446;p28"/>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447" name="Google Shape;447;p28"/>
          <p:cNvCxnSpPr/>
          <p:nvPr/>
        </p:nvCxnSpPr>
        <p:spPr>
          <a:xfrm rot="10800000">
            <a:off x="8875932" y="3756616"/>
            <a:ext cx="0" cy="906600"/>
          </a:xfrm>
          <a:prstGeom prst="straightConnector1">
            <a:avLst/>
          </a:prstGeom>
          <a:noFill/>
          <a:ln cap="flat" cmpd="sng" w="9525">
            <a:solidFill>
              <a:srgbClr val="132BCA"/>
            </a:solidFill>
            <a:prstDash val="solid"/>
            <a:round/>
            <a:headEnd len="sm" w="sm" type="none"/>
            <a:tailEnd len="sm" w="sm" type="none"/>
          </a:ln>
        </p:spPr>
      </p:cxnSp>
      <p:sp>
        <p:nvSpPr>
          <p:cNvPr id="448" name="Google Shape;448;p28"/>
          <p:cNvSpPr txBox="1"/>
          <p:nvPr/>
        </p:nvSpPr>
        <p:spPr>
          <a:xfrm>
            <a:off x="495300" y="4764325"/>
            <a:ext cx="20571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sp>
        <p:nvSpPr>
          <p:cNvPr id="449" name="Google Shape;449;p28"/>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pic>
        <p:nvPicPr>
          <p:cNvPr id="450" name="Google Shape;450;p28"/>
          <p:cNvPicPr preferRelativeResize="0"/>
          <p:nvPr/>
        </p:nvPicPr>
        <p:blipFill rotWithShape="1">
          <a:blip r:embed="rId2">
            <a:alphaModFix/>
          </a:blip>
          <a:srcRect b="0" l="0" r="0" t="0"/>
          <a:stretch/>
        </p:blipFill>
        <p:spPr>
          <a:xfrm>
            <a:off x="571500" y="533400"/>
            <a:ext cx="3714900" cy="85675"/>
          </a:xfrm>
          <a:prstGeom prst="rect">
            <a:avLst/>
          </a:prstGeom>
          <a:noFill/>
          <a:ln>
            <a:noFill/>
          </a:ln>
        </p:spPr>
      </p:pic>
      <p:sp>
        <p:nvSpPr>
          <p:cNvPr id="451" name="Google Shape;451;p28"/>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452" name="Google Shape;452;p28"/>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extLst>
    <p:ext uri="{DCECCB84-F9BA-43D5-87BE-67443E8EF086}">
      <p15:sldGuideLst>
        <p15:guide id="1">
          <p15:clr>
            <a:srgbClr val="FA7B17"/>
          </p15:clr>
        </p15:guide>
        <p15:guide id="2">
          <p15:clr>
            <a:srgbClr val="FA7B17"/>
          </p15:clr>
        </p15:guide>
        <p15:guide id="3" pos="360">
          <p15:clr>
            <a:srgbClr val="FA7B17"/>
          </p15:clr>
        </p15:guide>
        <p15:guide id="4" pos="5400">
          <p15:clr>
            <a:srgbClr val="FA7B17"/>
          </p15:clr>
        </p15:guide>
        <p15:guide id="5" pos="2880">
          <p15:clr>
            <a:srgbClr val="FA7B17"/>
          </p15:clr>
        </p15:guide>
        <p15:guide id="6" pos="2700">
          <p15:clr>
            <a:srgbClr val="FA7B17"/>
          </p15:clr>
        </p15:guide>
        <p15:guide id="7" pos="3060">
          <p15:clr>
            <a:srgbClr val="FA7B17"/>
          </p15:clr>
        </p15:guide>
      </p15:sldGuideLst>
    </p:ext>
  </p:extLst>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lank Blue">
  <p:cSld name="TITLE_AND_TWO_COLUMNS_4_1_2">
    <p:bg>
      <p:bgPr>
        <a:solidFill>
          <a:schemeClr val="dk1"/>
        </a:solidFill>
      </p:bgPr>
    </p:bg>
    <p:spTree>
      <p:nvGrpSpPr>
        <p:cNvPr id="453" name="Shape 453"/>
        <p:cNvGrpSpPr/>
        <p:nvPr/>
      </p:nvGrpSpPr>
      <p:grpSpPr>
        <a:xfrm>
          <a:off x="0" y="0"/>
          <a:ext cx="0" cy="0"/>
          <a:chOff x="0" y="0"/>
          <a:chExt cx="0" cy="0"/>
        </a:xfrm>
      </p:grpSpPr>
      <p:grpSp>
        <p:nvGrpSpPr>
          <p:cNvPr id="454" name="Google Shape;454;p29"/>
          <p:cNvGrpSpPr/>
          <p:nvPr/>
        </p:nvGrpSpPr>
        <p:grpSpPr>
          <a:xfrm>
            <a:off x="8766618" y="135031"/>
            <a:ext cx="218608" cy="325551"/>
            <a:chOff x="238125" y="2335850"/>
            <a:chExt cx="671400" cy="999850"/>
          </a:xfrm>
        </p:grpSpPr>
        <p:sp>
          <p:nvSpPr>
            <p:cNvPr id="455" name="Google Shape;455;p29"/>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56" name="Google Shape;456;p29"/>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57" name="Google Shape;457;p29"/>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58" name="Google Shape;458;p29"/>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59" name="Google Shape;459;p29"/>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60" name="Google Shape;460;p29"/>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61" name="Google Shape;461;p29"/>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462" name="Google Shape;462;p29"/>
          <p:cNvCxnSpPr/>
          <p:nvPr/>
        </p:nvCxnSpPr>
        <p:spPr>
          <a:xfrm rot="10800000">
            <a:off x="8875932" y="3756616"/>
            <a:ext cx="0" cy="906600"/>
          </a:xfrm>
          <a:prstGeom prst="straightConnector1">
            <a:avLst/>
          </a:prstGeom>
          <a:noFill/>
          <a:ln cap="flat" cmpd="sng" w="9525">
            <a:solidFill>
              <a:srgbClr val="132BCA"/>
            </a:solidFill>
            <a:prstDash val="solid"/>
            <a:round/>
            <a:headEnd len="sm" w="sm" type="none"/>
            <a:tailEnd len="sm" w="sm" type="none"/>
          </a:ln>
        </p:spPr>
      </p:cxnSp>
      <p:sp>
        <p:nvSpPr>
          <p:cNvPr id="463" name="Google Shape;463;p29"/>
          <p:cNvSpPr txBox="1"/>
          <p:nvPr/>
        </p:nvSpPr>
        <p:spPr>
          <a:xfrm>
            <a:off x="495300" y="4764325"/>
            <a:ext cx="19110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464" name="Google Shape;464;p29"/>
          <p:cNvPicPr preferRelativeResize="0"/>
          <p:nvPr/>
        </p:nvPicPr>
        <p:blipFill rotWithShape="1">
          <a:blip r:embed="rId2">
            <a:alphaModFix/>
          </a:blip>
          <a:srcRect b="0" l="0" r="0" t="0"/>
          <a:stretch/>
        </p:blipFill>
        <p:spPr>
          <a:xfrm>
            <a:off x="571500" y="533400"/>
            <a:ext cx="3714900" cy="85675"/>
          </a:xfrm>
          <a:prstGeom prst="rect">
            <a:avLst/>
          </a:prstGeom>
          <a:noFill/>
          <a:ln>
            <a:noFill/>
          </a:ln>
        </p:spPr>
      </p:pic>
      <p:pic>
        <p:nvPicPr>
          <p:cNvPr id="465" name="Google Shape;465;p29"/>
          <p:cNvPicPr preferRelativeResize="0"/>
          <p:nvPr/>
        </p:nvPicPr>
        <p:blipFill rotWithShape="1">
          <a:blip r:embed="rId2">
            <a:alphaModFix/>
          </a:blip>
          <a:srcRect b="0" l="0" r="0" t="0"/>
          <a:stretch/>
        </p:blipFill>
        <p:spPr>
          <a:xfrm>
            <a:off x="3924300" y="533400"/>
            <a:ext cx="3714900" cy="85675"/>
          </a:xfrm>
          <a:prstGeom prst="rect">
            <a:avLst/>
          </a:prstGeom>
          <a:noFill/>
          <a:ln>
            <a:noFill/>
          </a:ln>
        </p:spPr>
      </p:pic>
      <p:pic>
        <p:nvPicPr>
          <p:cNvPr id="466" name="Google Shape;466;p29"/>
          <p:cNvPicPr preferRelativeResize="0"/>
          <p:nvPr/>
        </p:nvPicPr>
        <p:blipFill rotWithShape="1">
          <a:blip r:embed="rId2">
            <a:alphaModFix/>
          </a:blip>
          <a:srcRect b="0" l="0" r="0" t="0"/>
          <a:stretch/>
        </p:blipFill>
        <p:spPr>
          <a:xfrm>
            <a:off x="4757700" y="533400"/>
            <a:ext cx="3714900" cy="85675"/>
          </a:xfrm>
          <a:prstGeom prst="rect">
            <a:avLst/>
          </a:prstGeom>
          <a:noFill/>
          <a:ln>
            <a:noFill/>
          </a:ln>
        </p:spPr>
      </p:pic>
      <p:sp>
        <p:nvSpPr>
          <p:cNvPr id="467" name="Google Shape;467;p29"/>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468" name="Google Shape;468;p29"/>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lank Yellow">
  <p:cSld name="TITLE_AND_TWO_COLUMNS_4_1_1_2">
    <p:bg>
      <p:bgPr>
        <a:solidFill>
          <a:schemeClr val="dk1"/>
        </a:solidFill>
      </p:bgPr>
    </p:bg>
    <p:spTree>
      <p:nvGrpSpPr>
        <p:cNvPr id="469" name="Shape 469"/>
        <p:cNvGrpSpPr/>
        <p:nvPr/>
      </p:nvGrpSpPr>
      <p:grpSpPr>
        <a:xfrm>
          <a:off x="0" y="0"/>
          <a:ext cx="0" cy="0"/>
          <a:chOff x="0" y="0"/>
          <a:chExt cx="0" cy="0"/>
        </a:xfrm>
      </p:grpSpPr>
      <p:grpSp>
        <p:nvGrpSpPr>
          <p:cNvPr id="470" name="Google Shape;470;p30"/>
          <p:cNvGrpSpPr/>
          <p:nvPr/>
        </p:nvGrpSpPr>
        <p:grpSpPr>
          <a:xfrm>
            <a:off x="8766618" y="135031"/>
            <a:ext cx="218608" cy="325551"/>
            <a:chOff x="238125" y="2335850"/>
            <a:chExt cx="671400" cy="999850"/>
          </a:xfrm>
        </p:grpSpPr>
        <p:sp>
          <p:nvSpPr>
            <p:cNvPr id="471" name="Google Shape;471;p30"/>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72" name="Google Shape;472;p30"/>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73" name="Google Shape;473;p30"/>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74" name="Google Shape;474;p30"/>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75" name="Google Shape;475;p30"/>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76" name="Google Shape;476;p30"/>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77" name="Google Shape;477;p30"/>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478" name="Google Shape;478;p30"/>
          <p:cNvCxnSpPr/>
          <p:nvPr/>
        </p:nvCxnSpPr>
        <p:spPr>
          <a:xfrm rot="10800000">
            <a:off x="8875932" y="3756616"/>
            <a:ext cx="0" cy="906600"/>
          </a:xfrm>
          <a:prstGeom prst="straightConnector1">
            <a:avLst/>
          </a:prstGeom>
          <a:noFill/>
          <a:ln cap="flat" cmpd="sng" w="9525">
            <a:solidFill>
              <a:srgbClr val="FFBE16"/>
            </a:solidFill>
            <a:prstDash val="solid"/>
            <a:round/>
            <a:headEnd len="sm" w="sm" type="none"/>
            <a:tailEnd len="sm" w="sm" type="none"/>
          </a:ln>
        </p:spPr>
      </p:cxnSp>
      <p:sp>
        <p:nvSpPr>
          <p:cNvPr id="479" name="Google Shape;479;p30"/>
          <p:cNvSpPr txBox="1"/>
          <p:nvPr/>
        </p:nvSpPr>
        <p:spPr>
          <a:xfrm>
            <a:off x="495300" y="4764325"/>
            <a:ext cx="18330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480" name="Google Shape;480;p30"/>
          <p:cNvPicPr preferRelativeResize="0"/>
          <p:nvPr/>
        </p:nvPicPr>
        <p:blipFill rotWithShape="1">
          <a:blip r:embed="rId2">
            <a:alphaModFix/>
          </a:blip>
          <a:srcRect b="0" l="0" r="0" t="0"/>
          <a:stretch/>
        </p:blipFill>
        <p:spPr>
          <a:xfrm>
            <a:off x="562100" y="533400"/>
            <a:ext cx="3724300" cy="85675"/>
          </a:xfrm>
          <a:prstGeom prst="rect">
            <a:avLst/>
          </a:prstGeom>
          <a:noFill/>
          <a:ln>
            <a:noFill/>
          </a:ln>
        </p:spPr>
      </p:pic>
      <p:pic>
        <p:nvPicPr>
          <p:cNvPr id="481" name="Google Shape;481;p30"/>
          <p:cNvPicPr preferRelativeResize="0"/>
          <p:nvPr/>
        </p:nvPicPr>
        <p:blipFill rotWithShape="1">
          <a:blip r:embed="rId2">
            <a:alphaModFix/>
          </a:blip>
          <a:srcRect b="0" l="0" r="0" t="0"/>
          <a:stretch/>
        </p:blipFill>
        <p:spPr>
          <a:xfrm>
            <a:off x="3791075" y="533400"/>
            <a:ext cx="3724300" cy="85675"/>
          </a:xfrm>
          <a:prstGeom prst="rect">
            <a:avLst/>
          </a:prstGeom>
          <a:noFill/>
          <a:ln>
            <a:noFill/>
          </a:ln>
        </p:spPr>
      </p:pic>
      <p:pic>
        <p:nvPicPr>
          <p:cNvPr id="482" name="Google Shape;482;p30"/>
          <p:cNvPicPr preferRelativeResize="0"/>
          <p:nvPr/>
        </p:nvPicPr>
        <p:blipFill rotWithShape="1">
          <a:blip r:embed="rId2">
            <a:alphaModFix/>
          </a:blip>
          <a:srcRect b="0" l="0" r="0" t="0"/>
          <a:stretch/>
        </p:blipFill>
        <p:spPr>
          <a:xfrm>
            <a:off x="4748150" y="533400"/>
            <a:ext cx="3724300" cy="85675"/>
          </a:xfrm>
          <a:prstGeom prst="rect">
            <a:avLst/>
          </a:prstGeom>
          <a:noFill/>
          <a:ln>
            <a:noFill/>
          </a:ln>
        </p:spPr>
      </p:pic>
      <p:sp>
        <p:nvSpPr>
          <p:cNvPr id="483" name="Google Shape;483;p30"/>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484" name="Google Shape;484;p30"/>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Orange">
  <p:cSld name="SECTION_HEADER_1">
    <p:bg>
      <p:bgPr>
        <a:solidFill>
          <a:srgbClr val="F17230"/>
        </a:solidFill>
      </p:bgPr>
    </p:bg>
    <p:spTree>
      <p:nvGrpSpPr>
        <p:cNvPr id="41" name="Shape 41"/>
        <p:cNvGrpSpPr/>
        <p:nvPr/>
      </p:nvGrpSpPr>
      <p:grpSpPr>
        <a:xfrm>
          <a:off x="0" y="0"/>
          <a:ext cx="0" cy="0"/>
          <a:chOff x="0" y="0"/>
          <a:chExt cx="0" cy="0"/>
        </a:xfrm>
      </p:grpSpPr>
      <p:sp>
        <p:nvSpPr>
          <p:cNvPr id="42" name="Google Shape;42;p4"/>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4"/>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4"/>
          <p:cNvSpPr/>
          <p:nvPr/>
        </p:nvSpPr>
        <p:spPr>
          <a:xfrm rot="10800000">
            <a:off x="400" y="3183600"/>
            <a:ext cx="1984200" cy="1959900"/>
          </a:xfrm>
          <a:prstGeom prst="diagStripe">
            <a:avLst>
              <a:gd fmla="val 50000" name="adj"/>
            </a:avLst>
          </a:prstGeom>
          <a:gradFill>
            <a:gsLst>
              <a:gs pos="0">
                <a:srgbClr val="D7652A"/>
              </a:gs>
              <a:gs pos="50000">
                <a:srgbClr val="F17230"/>
              </a:gs>
              <a:gs pos="100000">
                <a:srgbClr val="F17230"/>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4"/>
          <p:cNvSpPr/>
          <p:nvPr/>
        </p:nvSpPr>
        <p:spPr>
          <a:xfrm rot="10800000">
            <a:off x="7300333" y="2388747"/>
            <a:ext cx="1830900" cy="1821300"/>
          </a:xfrm>
          <a:prstGeom prst="diagStripe">
            <a:avLst>
              <a:gd fmla="val 50000" name="adj"/>
            </a:avLst>
          </a:prstGeom>
          <a:gradFill>
            <a:gsLst>
              <a:gs pos="0">
                <a:srgbClr val="D7652A"/>
              </a:gs>
              <a:gs pos="50000">
                <a:srgbClr val="F17230"/>
              </a:gs>
              <a:gs pos="100000">
                <a:srgbClr val="F17230"/>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4"/>
          <p:cNvSpPr/>
          <p:nvPr/>
        </p:nvSpPr>
        <p:spPr>
          <a:xfrm rot="10800000">
            <a:off x="7259475" y="3277025"/>
            <a:ext cx="1875000" cy="1865700"/>
          </a:xfrm>
          <a:prstGeom prst="diagStripe">
            <a:avLst>
              <a:gd fmla="val 50000" name="adj"/>
            </a:avLst>
          </a:prstGeom>
          <a:gradFill>
            <a:gsLst>
              <a:gs pos="0">
                <a:srgbClr val="F17230"/>
              </a:gs>
              <a:gs pos="10000">
                <a:srgbClr val="F17230"/>
              </a:gs>
              <a:gs pos="100000">
                <a:srgbClr val="FF935B"/>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4"/>
          <p:cNvSpPr/>
          <p:nvPr/>
        </p:nvSpPr>
        <p:spPr>
          <a:xfrm>
            <a:off x="8836" y="3294982"/>
            <a:ext cx="1857600" cy="1848000"/>
          </a:xfrm>
          <a:prstGeom prst="diagStripe">
            <a:avLst>
              <a:gd fmla="val 50000" name="adj"/>
            </a:avLst>
          </a:prstGeom>
          <a:gradFill>
            <a:gsLst>
              <a:gs pos="0">
                <a:srgbClr val="F17230"/>
              </a:gs>
              <a:gs pos="27000">
                <a:srgbClr val="F17230"/>
              </a:gs>
              <a:gs pos="100000">
                <a:srgbClr val="FF935B"/>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Google Shape;48;p4"/>
          <p:cNvSpPr/>
          <p:nvPr/>
        </p:nvSpPr>
        <p:spPr>
          <a:xfrm>
            <a:off x="0" y="2415971"/>
            <a:ext cx="1830900" cy="1821300"/>
          </a:xfrm>
          <a:prstGeom prst="diagStripe">
            <a:avLst>
              <a:gd fmla="val 50000" name="adj"/>
            </a:avLst>
          </a:prstGeom>
          <a:gradFill>
            <a:gsLst>
              <a:gs pos="0">
                <a:srgbClr val="D7652A"/>
              </a:gs>
              <a:gs pos="50000">
                <a:srgbClr val="F17230"/>
              </a:gs>
              <a:gs pos="100000">
                <a:srgbClr val="F17230"/>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 name="Google Shape;49;p4"/>
          <p:cNvSpPr/>
          <p:nvPr/>
        </p:nvSpPr>
        <p:spPr>
          <a:xfrm>
            <a:off x="3940811" y="2594"/>
            <a:ext cx="1984200" cy="1974300"/>
          </a:xfrm>
          <a:prstGeom prst="diagStripe">
            <a:avLst>
              <a:gd fmla="val 50000" name="adj"/>
            </a:avLst>
          </a:prstGeom>
          <a:gradFill>
            <a:gsLst>
              <a:gs pos="0">
                <a:srgbClr val="D7652A"/>
              </a:gs>
              <a:gs pos="50000">
                <a:srgbClr val="F17230"/>
              </a:gs>
              <a:gs pos="100000">
                <a:srgbClr val="F17230"/>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50" name="Google Shape;50;p4"/>
          <p:cNvGrpSpPr/>
          <p:nvPr/>
        </p:nvGrpSpPr>
        <p:grpSpPr>
          <a:xfrm>
            <a:off x="8805453" y="130864"/>
            <a:ext cx="193565" cy="288257"/>
            <a:chOff x="238125" y="2335850"/>
            <a:chExt cx="671400" cy="999850"/>
          </a:xfrm>
        </p:grpSpPr>
        <p:sp>
          <p:nvSpPr>
            <p:cNvPr id="51" name="Google Shape;51;p4"/>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FF935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2" name="Google Shape;52;p4"/>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FF935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3" name="Google Shape;53;p4"/>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FF935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4" name="Google Shape;54;p4"/>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FF935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5" name="Google Shape;55;p4"/>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FF935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6" name="Google Shape;56;p4"/>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FF935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7" name="Google Shape;57;p4"/>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FF935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sp>
        <p:nvSpPr>
          <p:cNvPr id="58" name="Google Shape;58;p4"/>
          <p:cNvSpPr txBox="1"/>
          <p:nvPr>
            <p:ph type="title"/>
          </p:nvPr>
        </p:nvSpPr>
        <p:spPr>
          <a:xfrm>
            <a:off x="495300" y="761050"/>
            <a:ext cx="8520600" cy="841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2800"/>
              <a:buFont typeface="Work Sans"/>
              <a:buNone/>
              <a:defRPr>
                <a:latin typeface="Work Sans"/>
                <a:ea typeface="Work Sans"/>
                <a:cs typeface="Work Sans"/>
                <a:sym typeface="Work Sans"/>
              </a:defRPr>
            </a:lvl1pPr>
            <a:lvl2pPr lvl="1" algn="ctr">
              <a:lnSpc>
                <a:spcPct val="100000"/>
              </a:lnSpc>
              <a:spcBef>
                <a:spcPts val="0"/>
              </a:spcBef>
              <a:spcAft>
                <a:spcPts val="0"/>
              </a:spcAft>
              <a:buSzPts val="2800"/>
              <a:buFont typeface="Work Sans"/>
              <a:buNone/>
              <a:defRPr>
                <a:latin typeface="Work Sans"/>
                <a:ea typeface="Work Sans"/>
                <a:cs typeface="Work Sans"/>
                <a:sym typeface="Work Sans"/>
              </a:defRPr>
            </a:lvl2pPr>
            <a:lvl3pPr lvl="2" algn="ctr">
              <a:lnSpc>
                <a:spcPct val="100000"/>
              </a:lnSpc>
              <a:spcBef>
                <a:spcPts val="0"/>
              </a:spcBef>
              <a:spcAft>
                <a:spcPts val="0"/>
              </a:spcAft>
              <a:buSzPts val="2800"/>
              <a:buFont typeface="Work Sans"/>
              <a:buNone/>
              <a:defRPr>
                <a:latin typeface="Work Sans"/>
                <a:ea typeface="Work Sans"/>
                <a:cs typeface="Work Sans"/>
                <a:sym typeface="Work Sans"/>
              </a:defRPr>
            </a:lvl3pPr>
            <a:lvl4pPr lvl="3" algn="ctr">
              <a:lnSpc>
                <a:spcPct val="100000"/>
              </a:lnSpc>
              <a:spcBef>
                <a:spcPts val="0"/>
              </a:spcBef>
              <a:spcAft>
                <a:spcPts val="0"/>
              </a:spcAft>
              <a:buSzPts val="2800"/>
              <a:buFont typeface="Work Sans"/>
              <a:buNone/>
              <a:defRPr>
                <a:latin typeface="Work Sans"/>
                <a:ea typeface="Work Sans"/>
                <a:cs typeface="Work Sans"/>
                <a:sym typeface="Work Sans"/>
              </a:defRPr>
            </a:lvl4pPr>
            <a:lvl5pPr lvl="4" algn="ctr">
              <a:lnSpc>
                <a:spcPct val="100000"/>
              </a:lnSpc>
              <a:spcBef>
                <a:spcPts val="0"/>
              </a:spcBef>
              <a:spcAft>
                <a:spcPts val="0"/>
              </a:spcAft>
              <a:buSzPts val="2800"/>
              <a:buFont typeface="Work Sans"/>
              <a:buNone/>
              <a:defRPr>
                <a:latin typeface="Work Sans"/>
                <a:ea typeface="Work Sans"/>
                <a:cs typeface="Work Sans"/>
                <a:sym typeface="Work Sans"/>
              </a:defRPr>
            </a:lvl5pPr>
            <a:lvl6pPr lvl="5" algn="ctr">
              <a:lnSpc>
                <a:spcPct val="100000"/>
              </a:lnSpc>
              <a:spcBef>
                <a:spcPts val="0"/>
              </a:spcBef>
              <a:spcAft>
                <a:spcPts val="0"/>
              </a:spcAft>
              <a:buSzPts val="2800"/>
              <a:buFont typeface="Work Sans"/>
              <a:buNone/>
              <a:defRPr>
                <a:latin typeface="Work Sans"/>
                <a:ea typeface="Work Sans"/>
                <a:cs typeface="Work Sans"/>
                <a:sym typeface="Work Sans"/>
              </a:defRPr>
            </a:lvl6pPr>
            <a:lvl7pPr lvl="6" algn="ctr">
              <a:lnSpc>
                <a:spcPct val="100000"/>
              </a:lnSpc>
              <a:spcBef>
                <a:spcPts val="0"/>
              </a:spcBef>
              <a:spcAft>
                <a:spcPts val="0"/>
              </a:spcAft>
              <a:buSzPts val="2800"/>
              <a:buFont typeface="Work Sans"/>
              <a:buNone/>
              <a:defRPr>
                <a:latin typeface="Work Sans"/>
                <a:ea typeface="Work Sans"/>
                <a:cs typeface="Work Sans"/>
                <a:sym typeface="Work Sans"/>
              </a:defRPr>
            </a:lvl7pPr>
            <a:lvl8pPr lvl="7" algn="ctr">
              <a:lnSpc>
                <a:spcPct val="100000"/>
              </a:lnSpc>
              <a:spcBef>
                <a:spcPts val="0"/>
              </a:spcBef>
              <a:spcAft>
                <a:spcPts val="0"/>
              </a:spcAft>
              <a:buSzPts val="2800"/>
              <a:buFont typeface="Work Sans"/>
              <a:buNone/>
              <a:defRPr>
                <a:latin typeface="Work Sans"/>
                <a:ea typeface="Work Sans"/>
                <a:cs typeface="Work Sans"/>
                <a:sym typeface="Work Sans"/>
              </a:defRPr>
            </a:lvl8pPr>
            <a:lvl9pPr lvl="8" algn="ctr">
              <a:lnSpc>
                <a:spcPct val="100000"/>
              </a:lnSpc>
              <a:spcBef>
                <a:spcPts val="0"/>
              </a:spcBef>
              <a:spcAft>
                <a:spcPts val="0"/>
              </a:spcAft>
              <a:buSzPts val="2800"/>
              <a:buFont typeface="Work Sans"/>
              <a:buNone/>
              <a:defRPr>
                <a:latin typeface="Work Sans"/>
                <a:ea typeface="Work Sans"/>
                <a:cs typeface="Work Sans"/>
                <a:sym typeface="Work Sans"/>
              </a:defRPr>
            </a:lvl9pPr>
          </a:lstStyle>
          <a:p/>
        </p:txBody>
      </p:sp>
      <p:sp>
        <p:nvSpPr>
          <p:cNvPr id="59" name="Google Shape;59;p4"/>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60" name="Google Shape;60;p4"/>
          <p:cNvSpPr txBox="1"/>
          <p:nvPr>
            <p:ph idx="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lank Orange">
  <p:cSld name="TITLE_AND_TWO_COLUMNS_4_1_1_1_2">
    <p:bg>
      <p:bgPr>
        <a:solidFill>
          <a:schemeClr val="dk1"/>
        </a:solidFill>
      </p:bgPr>
    </p:bg>
    <p:spTree>
      <p:nvGrpSpPr>
        <p:cNvPr id="485" name="Shape 485"/>
        <p:cNvGrpSpPr/>
        <p:nvPr/>
      </p:nvGrpSpPr>
      <p:grpSpPr>
        <a:xfrm>
          <a:off x="0" y="0"/>
          <a:ext cx="0" cy="0"/>
          <a:chOff x="0" y="0"/>
          <a:chExt cx="0" cy="0"/>
        </a:xfrm>
      </p:grpSpPr>
      <p:grpSp>
        <p:nvGrpSpPr>
          <p:cNvPr id="486" name="Google Shape;486;p31"/>
          <p:cNvGrpSpPr/>
          <p:nvPr/>
        </p:nvGrpSpPr>
        <p:grpSpPr>
          <a:xfrm>
            <a:off x="8766618" y="135031"/>
            <a:ext cx="218608" cy="325551"/>
            <a:chOff x="238125" y="2335850"/>
            <a:chExt cx="671400" cy="999850"/>
          </a:xfrm>
        </p:grpSpPr>
        <p:sp>
          <p:nvSpPr>
            <p:cNvPr id="487" name="Google Shape;487;p31"/>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88" name="Google Shape;488;p31"/>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89" name="Google Shape;489;p31"/>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90" name="Google Shape;490;p31"/>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91" name="Google Shape;491;p31"/>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92" name="Google Shape;492;p31"/>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93" name="Google Shape;493;p31"/>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494" name="Google Shape;494;p31"/>
          <p:cNvCxnSpPr/>
          <p:nvPr/>
        </p:nvCxnSpPr>
        <p:spPr>
          <a:xfrm rot="10800000">
            <a:off x="8875932" y="3756616"/>
            <a:ext cx="0" cy="906600"/>
          </a:xfrm>
          <a:prstGeom prst="straightConnector1">
            <a:avLst/>
          </a:prstGeom>
          <a:noFill/>
          <a:ln cap="flat" cmpd="sng" w="9525">
            <a:solidFill>
              <a:srgbClr val="F98447"/>
            </a:solidFill>
            <a:prstDash val="solid"/>
            <a:round/>
            <a:headEnd len="sm" w="sm" type="none"/>
            <a:tailEnd len="sm" w="sm" type="none"/>
          </a:ln>
        </p:spPr>
      </p:cxnSp>
      <p:sp>
        <p:nvSpPr>
          <p:cNvPr id="495" name="Google Shape;495;p31"/>
          <p:cNvSpPr txBox="1"/>
          <p:nvPr/>
        </p:nvSpPr>
        <p:spPr>
          <a:xfrm>
            <a:off x="495300" y="4764325"/>
            <a:ext cx="19695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496" name="Google Shape;496;p31"/>
          <p:cNvPicPr preferRelativeResize="0"/>
          <p:nvPr/>
        </p:nvPicPr>
        <p:blipFill rotWithShape="1">
          <a:blip r:embed="rId2">
            <a:alphaModFix/>
          </a:blip>
          <a:srcRect b="0" l="0" r="0" t="0"/>
          <a:stretch/>
        </p:blipFill>
        <p:spPr>
          <a:xfrm>
            <a:off x="561975" y="533400"/>
            <a:ext cx="3724425" cy="85675"/>
          </a:xfrm>
          <a:prstGeom prst="rect">
            <a:avLst/>
          </a:prstGeom>
          <a:noFill/>
          <a:ln>
            <a:noFill/>
          </a:ln>
        </p:spPr>
      </p:pic>
      <p:pic>
        <p:nvPicPr>
          <p:cNvPr id="497" name="Google Shape;497;p31"/>
          <p:cNvPicPr preferRelativeResize="0"/>
          <p:nvPr/>
        </p:nvPicPr>
        <p:blipFill rotWithShape="1">
          <a:blip r:embed="rId2">
            <a:alphaModFix/>
          </a:blip>
          <a:srcRect b="0" l="0" r="0" t="0"/>
          <a:stretch/>
        </p:blipFill>
        <p:spPr>
          <a:xfrm>
            <a:off x="3305175" y="533400"/>
            <a:ext cx="3724425" cy="85675"/>
          </a:xfrm>
          <a:prstGeom prst="rect">
            <a:avLst/>
          </a:prstGeom>
          <a:noFill/>
          <a:ln>
            <a:noFill/>
          </a:ln>
        </p:spPr>
      </p:pic>
      <p:pic>
        <p:nvPicPr>
          <p:cNvPr id="498" name="Google Shape;498;p31"/>
          <p:cNvPicPr preferRelativeResize="0"/>
          <p:nvPr/>
        </p:nvPicPr>
        <p:blipFill rotWithShape="1">
          <a:blip r:embed="rId2">
            <a:alphaModFix/>
          </a:blip>
          <a:srcRect b="0" l="0" r="0" t="0"/>
          <a:stretch/>
        </p:blipFill>
        <p:spPr>
          <a:xfrm>
            <a:off x="4748175" y="533400"/>
            <a:ext cx="3724425" cy="85675"/>
          </a:xfrm>
          <a:prstGeom prst="rect">
            <a:avLst/>
          </a:prstGeom>
          <a:noFill/>
          <a:ln>
            <a:noFill/>
          </a:ln>
        </p:spPr>
      </p:pic>
      <p:sp>
        <p:nvSpPr>
          <p:cNvPr id="499" name="Google Shape;499;p31"/>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500" name="Google Shape;500;p31"/>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lank Green">
  <p:cSld name="TITLE_AND_TWO_COLUMNS_4_1_1_1_1_1">
    <p:bg>
      <p:bgPr>
        <a:solidFill>
          <a:schemeClr val="dk1"/>
        </a:solidFill>
      </p:bgPr>
    </p:bg>
    <p:spTree>
      <p:nvGrpSpPr>
        <p:cNvPr id="501" name="Shape 501"/>
        <p:cNvGrpSpPr/>
        <p:nvPr/>
      </p:nvGrpSpPr>
      <p:grpSpPr>
        <a:xfrm>
          <a:off x="0" y="0"/>
          <a:ext cx="0" cy="0"/>
          <a:chOff x="0" y="0"/>
          <a:chExt cx="0" cy="0"/>
        </a:xfrm>
      </p:grpSpPr>
      <p:grpSp>
        <p:nvGrpSpPr>
          <p:cNvPr id="502" name="Google Shape;502;p32"/>
          <p:cNvGrpSpPr/>
          <p:nvPr/>
        </p:nvGrpSpPr>
        <p:grpSpPr>
          <a:xfrm>
            <a:off x="8766618" y="135031"/>
            <a:ext cx="218608" cy="325551"/>
            <a:chOff x="238125" y="2335850"/>
            <a:chExt cx="671400" cy="999850"/>
          </a:xfrm>
        </p:grpSpPr>
        <p:sp>
          <p:nvSpPr>
            <p:cNvPr id="503" name="Google Shape;503;p32"/>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04" name="Google Shape;504;p32"/>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05" name="Google Shape;505;p32"/>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06" name="Google Shape;506;p32"/>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07" name="Google Shape;507;p32"/>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08" name="Google Shape;508;p32"/>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09" name="Google Shape;509;p32"/>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510" name="Google Shape;510;p32"/>
          <p:cNvCxnSpPr/>
          <p:nvPr/>
        </p:nvCxnSpPr>
        <p:spPr>
          <a:xfrm rot="10800000">
            <a:off x="8875932" y="3756616"/>
            <a:ext cx="0" cy="906600"/>
          </a:xfrm>
          <a:prstGeom prst="straightConnector1">
            <a:avLst/>
          </a:prstGeom>
          <a:noFill/>
          <a:ln cap="flat" cmpd="sng" w="9525">
            <a:solidFill>
              <a:srgbClr val="0AB28A"/>
            </a:solidFill>
            <a:prstDash val="solid"/>
            <a:round/>
            <a:headEnd len="sm" w="sm" type="none"/>
            <a:tailEnd len="sm" w="sm" type="none"/>
          </a:ln>
        </p:spPr>
      </p:cxnSp>
      <p:sp>
        <p:nvSpPr>
          <p:cNvPr id="511" name="Google Shape;511;p32"/>
          <p:cNvSpPr txBox="1"/>
          <p:nvPr/>
        </p:nvSpPr>
        <p:spPr>
          <a:xfrm>
            <a:off x="495300" y="4764325"/>
            <a:ext cx="20181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512" name="Google Shape;512;p32"/>
          <p:cNvPicPr preferRelativeResize="0"/>
          <p:nvPr/>
        </p:nvPicPr>
        <p:blipFill rotWithShape="1">
          <a:blip r:embed="rId2">
            <a:alphaModFix/>
          </a:blip>
          <a:srcRect b="0" l="0" r="0" t="0"/>
          <a:stretch/>
        </p:blipFill>
        <p:spPr>
          <a:xfrm>
            <a:off x="560750" y="536775"/>
            <a:ext cx="3724425" cy="85675"/>
          </a:xfrm>
          <a:prstGeom prst="rect">
            <a:avLst/>
          </a:prstGeom>
          <a:noFill/>
          <a:ln>
            <a:noFill/>
          </a:ln>
        </p:spPr>
      </p:pic>
      <p:pic>
        <p:nvPicPr>
          <p:cNvPr id="513" name="Google Shape;513;p32"/>
          <p:cNvPicPr preferRelativeResize="0"/>
          <p:nvPr/>
        </p:nvPicPr>
        <p:blipFill rotWithShape="1">
          <a:blip r:embed="rId2">
            <a:alphaModFix/>
          </a:blip>
          <a:srcRect b="0" l="0" r="0" t="0"/>
          <a:stretch/>
        </p:blipFill>
        <p:spPr>
          <a:xfrm>
            <a:off x="3656375" y="533400"/>
            <a:ext cx="3724425" cy="85675"/>
          </a:xfrm>
          <a:prstGeom prst="rect">
            <a:avLst/>
          </a:prstGeom>
          <a:noFill/>
          <a:ln>
            <a:noFill/>
          </a:ln>
        </p:spPr>
      </p:pic>
      <p:pic>
        <p:nvPicPr>
          <p:cNvPr id="514" name="Google Shape;514;p32"/>
          <p:cNvPicPr preferRelativeResize="0"/>
          <p:nvPr/>
        </p:nvPicPr>
        <p:blipFill rotWithShape="1">
          <a:blip r:embed="rId2">
            <a:alphaModFix/>
          </a:blip>
          <a:srcRect b="0" l="0" r="0" t="0"/>
          <a:stretch/>
        </p:blipFill>
        <p:spPr>
          <a:xfrm>
            <a:off x="4748175" y="533400"/>
            <a:ext cx="3724425" cy="85675"/>
          </a:xfrm>
          <a:prstGeom prst="rect">
            <a:avLst/>
          </a:prstGeom>
          <a:noFill/>
          <a:ln>
            <a:noFill/>
          </a:ln>
        </p:spPr>
      </p:pic>
      <p:sp>
        <p:nvSpPr>
          <p:cNvPr id="515" name="Google Shape;515;p32"/>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516" name="Google Shape;516;p32"/>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randed Blank Page">
  <p:cSld name="TITLE_AND_TWO_COLUMNS_4_1_1_1_1_1_1">
    <p:bg>
      <p:bgPr>
        <a:solidFill>
          <a:schemeClr val="dk1"/>
        </a:solidFill>
      </p:bgPr>
    </p:bg>
    <p:spTree>
      <p:nvGrpSpPr>
        <p:cNvPr id="517" name="Shape 517"/>
        <p:cNvGrpSpPr/>
        <p:nvPr/>
      </p:nvGrpSpPr>
      <p:grpSpPr>
        <a:xfrm>
          <a:off x="0" y="0"/>
          <a:ext cx="0" cy="0"/>
          <a:chOff x="0" y="0"/>
          <a:chExt cx="0" cy="0"/>
        </a:xfrm>
      </p:grpSpPr>
      <p:grpSp>
        <p:nvGrpSpPr>
          <p:cNvPr id="518" name="Google Shape;518;p33"/>
          <p:cNvGrpSpPr/>
          <p:nvPr/>
        </p:nvGrpSpPr>
        <p:grpSpPr>
          <a:xfrm>
            <a:off x="8766618" y="135031"/>
            <a:ext cx="218608" cy="325551"/>
            <a:chOff x="238125" y="2335850"/>
            <a:chExt cx="671400" cy="999850"/>
          </a:xfrm>
        </p:grpSpPr>
        <p:sp>
          <p:nvSpPr>
            <p:cNvPr id="519" name="Google Shape;519;p33"/>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20" name="Google Shape;520;p33"/>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21" name="Google Shape;521;p33"/>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22" name="Google Shape;522;p33"/>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23" name="Google Shape;523;p33"/>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24" name="Google Shape;524;p33"/>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25" name="Google Shape;525;p33"/>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526" name="Google Shape;526;p33"/>
          <p:cNvCxnSpPr/>
          <p:nvPr/>
        </p:nvCxnSpPr>
        <p:spPr>
          <a:xfrm rot="10800000">
            <a:off x="8875932" y="3756616"/>
            <a:ext cx="0" cy="906600"/>
          </a:xfrm>
          <a:prstGeom prst="straightConnector1">
            <a:avLst/>
          </a:prstGeom>
          <a:noFill/>
          <a:ln cap="flat" cmpd="sng" w="9525">
            <a:solidFill>
              <a:srgbClr val="3F3F3F"/>
            </a:solidFill>
            <a:prstDash val="solid"/>
            <a:round/>
            <a:headEnd len="sm" w="sm" type="none"/>
            <a:tailEnd len="sm" w="sm" type="none"/>
          </a:ln>
        </p:spPr>
      </p:cxnSp>
      <p:sp>
        <p:nvSpPr>
          <p:cNvPr id="527" name="Google Shape;527;p33"/>
          <p:cNvSpPr txBox="1"/>
          <p:nvPr/>
        </p:nvSpPr>
        <p:spPr>
          <a:xfrm>
            <a:off x="495300" y="4764325"/>
            <a:ext cx="19695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sp>
        <p:nvSpPr>
          <p:cNvPr id="528" name="Google Shape;528;p33"/>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Yellow">
  <p:cSld name="SECTION_HEADER_1_1">
    <p:bg>
      <p:bgPr>
        <a:solidFill>
          <a:srgbClr val="FFBE16"/>
        </a:solidFill>
      </p:bgPr>
    </p:bg>
    <p:spTree>
      <p:nvGrpSpPr>
        <p:cNvPr id="61" name="Shape 61"/>
        <p:cNvGrpSpPr/>
        <p:nvPr/>
      </p:nvGrpSpPr>
      <p:grpSpPr>
        <a:xfrm>
          <a:off x="0" y="0"/>
          <a:ext cx="0" cy="0"/>
          <a:chOff x="0" y="0"/>
          <a:chExt cx="0" cy="0"/>
        </a:xfrm>
      </p:grpSpPr>
      <p:sp>
        <p:nvSpPr>
          <p:cNvPr id="62" name="Google Shape;62;p5"/>
          <p:cNvSpPr txBox="1"/>
          <p:nvPr>
            <p:ph idx="12" type="sldNum"/>
          </p:nvPr>
        </p:nvSpPr>
        <p:spPr>
          <a:xfrm>
            <a:off x="8777254" y="4663225"/>
            <a:ext cx="2403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
        <p:nvSpPr>
          <p:cNvPr id="63" name="Google Shape;63;p5"/>
          <p:cNvSpPr txBox="1"/>
          <p:nvPr/>
        </p:nvSpPr>
        <p:spPr>
          <a:xfrm>
            <a:off x="8786226" y="4689269"/>
            <a:ext cx="2361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Work Sans"/>
              <a:ea typeface="Work Sans"/>
              <a:cs typeface="Work Sans"/>
              <a:sym typeface="Work Sans"/>
            </a:endParaRPr>
          </a:p>
        </p:txBody>
      </p:sp>
      <p:sp>
        <p:nvSpPr>
          <p:cNvPr id="64" name="Google Shape;64;p5"/>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p5"/>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5"/>
          <p:cNvSpPr txBox="1"/>
          <p:nvPr/>
        </p:nvSpPr>
        <p:spPr>
          <a:xfrm>
            <a:off x="8461210" y="4617701"/>
            <a:ext cx="543000" cy="389700"/>
          </a:xfrm>
          <a:prstGeom prst="rect">
            <a:avLst/>
          </a:prstGeom>
          <a:noFill/>
          <a:ln>
            <a:noFill/>
          </a:ln>
        </p:spPr>
        <p:txBody>
          <a:bodyPr anchorCtr="0" anchor="ctr" bIns="243800" lIns="243800" spcFirstLastPara="1" rIns="243800" wrap="square" tIns="243800">
            <a:normAutofit fontScale="25000" lnSpcReduction="20000"/>
          </a:bodyPr>
          <a:lstStyle/>
          <a:p>
            <a:pPr indent="0" lvl="0" marL="0" marR="0" rtl="0" algn="r">
              <a:lnSpc>
                <a:spcPct val="100000"/>
              </a:lnSpc>
              <a:spcBef>
                <a:spcPts val="0"/>
              </a:spcBef>
              <a:spcAft>
                <a:spcPts val="0"/>
              </a:spcAft>
              <a:buClr>
                <a:srgbClr val="000000"/>
              </a:buClr>
              <a:buSzPct val="100000"/>
              <a:buFont typeface="Arial"/>
              <a:buNone/>
            </a:pPr>
            <a:fld id="{00000000-1234-1234-1234-123412341234}" type="slidenum">
              <a:rPr b="0" i="0" lang="en" sz="2700" u="none" cap="none" strike="noStrike">
                <a:solidFill>
                  <a:srgbClr val="595959"/>
                </a:solidFill>
                <a:latin typeface="Arial"/>
                <a:ea typeface="Arial"/>
                <a:cs typeface="Arial"/>
                <a:sym typeface="Arial"/>
              </a:rPr>
              <a:t>‹#›</a:t>
            </a:fld>
            <a:endParaRPr b="0" i="0" sz="2700" u="none" cap="none" strike="noStrike">
              <a:solidFill>
                <a:srgbClr val="595959"/>
              </a:solidFill>
              <a:latin typeface="Arial"/>
              <a:ea typeface="Arial"/>
              <a:cs typeface="Arial"/>
              <a:sym typeface="Arial"/>
            </a:endParaRPr>
          </a:p>
        </p:txBody>
      </p:sp>
      <p:sp>
        <p:nvSpPr>
          <p:cNvPr id="67" name="Google Shape;67;p5"/>
          <p:cNvSpPr/>
          <p:nvPr/>
        </p:nvSpPr>
        <p:spPr>
          <a:xfrm rot="-5400000">
            <a:off x="7939125" y="3929025"/>
            <a:ext cx="1257300" cy="1152600"/>
          </a:xfrm>
          <a:prstGeom prst="rtTriangle">
            <a:avLst/>
          </a:prstGeom>
          <a:gradFill>
            <a:gsLst>
              <a:gs pos="0">
                <a:srgbClr val="FFAC02"/>
              </a:gs>
              <a:gs pos="100000">
                <a:srgbClr val="FECE50"/>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5"/>
          <p:cNvSpPr/>
          <p:nvPr/>
        </p:nvSpPr>
        <p:spPr>
          <a:xfrm rot="10800000">
            <a:off x="7043700" y="3045675"/>
            <a:ext cx="2100300" cy="2088300"/>
          </a:xfrm>
          <a:prstGeom prst="diagStripe">
            <a:avLst>
              <a:gd fmla="val 50000" name="adj"/>
            </a:avLst>
          </a:prstGeom>
          <a:gradFill>
            <a:gsLst>
              <a:gs pos="0">
                <a:srgbClr val="FFBE16"/>
              </a:gs>
              <a:gs pos="100000">
                <a:srgbClr val="FECE50"/>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p5"/>
          <p:cNvSpPr/>
          <p:nvPr/>
        </p:nvSpPr>
        <p:spPr>
          <a:xfrm>
            <a:off x="5953106" y="0"/>
            <a:ext cx="1833900" cy="1824300"/>
          </a:xfrm>
          <a:prstGeom prst="diagStripe">
            <a:avLst>
              <a:gd fmla="val 50000" name="adj"/>
            </a:avLst>
          </a:prstGeom>
          <a:gradFill>
            <a:gsLst>
              <a:gs pos="0">
                <a:srgbClr val="FFBE16"/>
              </a:gs>
              <a:gs pos="50000">
                <a:srgbClr val="FFBE16"/>
              </a:gs>
              <a:gs pos="100000">
                <a:srgbClr val="FFAC02"/>
              </a:gs>
            </a:gsLst>
            <a:lin ang="18900044"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p5"/>
          <p:cNvSpPr/>
          <p:nvPr/>
        </p:nvSpPr>
        <p:spPr>
          <a:xfrm rot="10800000">
            <a:off x="2641717" y="2514"/>
            <a:ext cx="5116200" cy="5089500"/>
          </a:xfrm>
          <a:prstGeom prst="diagStripe">
            <a:avLst>
              <a:gd fmla="val 50000" name="adj"/>
            </a:avLst>
          </a:prstGeom>
          <a:gradFill>
            <a:gsLst>
              <a:gs pos="0">
                <a:srgbClr val="FFBE16"/>
              </a:gs>
              <a:gs pos="50000">
                <a:srgbClr val="FFBE16"/>
              </a:gs>
              <a:gs pos="100000">
                <a:srgbClr val="FFAC02"/>
              </a:gs>
            </a:gsLst>
            <a:lin ang="18900044"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 name="Google Shape;71;p5"/>
          <p:cNvSpPr/>
          <p:nvPr/>
        </p:nvSpPr>
        <p:spPr>
          <a:xfrm rot="10800000">
            <a:off x="133200" y="3019450"/>
            <a:ext cx="1993500" cy="2103000"/>
          </a:xfrm>
          <a:prstGeom prst="diagStripe">
            <a:avLst>
              <a:gd fmla="val 50000" name="adj"/>
            </a:avLst>
          </a:prstGeom>
          <a:gradFill>
            <a:gsLst>
              <a:gs pos="0">
                <a:srgbClr val="FFBE16"/>
              </a:gs>
              <a:gs pos="50000">
                <a:srgbClr val="FFBE16"/>
              </a:gs>
              <a:gs pos="100000">
                <a:srgbClr val="FECE50"/>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72" name="Google Shape;72;p5"/>
          <p:cNvGrpSpPr/>
          <p:nvPr/>
        </p:nvGrpSpPr>
        <p:grpSpPr>
          <a:xfrm>
            <a:off x="8805453" y="130864"/>
            <a:ext cx="193565" cy="288257"/>
            <a:chOff x="238125" y="2335850"/>
            <a:chExt cx="671400" cy="999850"/>
          </a:xfrm>
        </p:grpSpPr>
        <p:sp>
          <p:nvSpPr>
            <p:cNvPr id="73" name="Google Shape;73;p5"/>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74" name="Google Shape;74;p5"/>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75" name="Google Shape;75;p5"/>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76" name="Google Shape;76;p5"/>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77" name="Google Shape;77;p5"/>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78" name="Google Shape;78;p5"/>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79" name="Google Shape;79;p5"/>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sp>
        <p:nvSpPr>
          <p:cNvPr id="80" name="Google Shape;80;p5"/>
          <p:cNvSpPr txBox="1"/>
          <p:nvPr>
            <p:ph type="title"/>
          </p:nvPr>
        </p:nvSpPr>
        <p:spPr>
          <a:xfrm>
            <a:off x="495300" y="761050"/>
            <a:ext cx="8520600" cy="841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2800"/>
              <a:buFont typeface="Work Sans"/>
              <a:buNone/>
              <a:defRPr>
                <a:latin typeface="Work Sans"/>
                <a:ea typeface="Work Sans"/>
                <a:cs typeface="Work Sans"/>
                <a:sym typeface="Work Sans"/>
              </a:defRPr>
            </a:lvl1pPr>
            <a:lvl2pPr lvl="1" algn="ctr">
              <a:lnSpc>
                <a:spcPct val="100000"/>
              </a:lnSpc>
              <a:spcBef>
                <a:spcPts val="0"/>
              </a:spcBef>
              <a:spcAft>
                <a:spcPts val="0"/>
              </a:spcAft>
              <a:buSzPts val="2800"/>
              <a:buFont typeface="Work Sans"/>
              <a:buNone/>
              <a:defRPr>
                <a:latin typeface="Work Sans"/>
                <a:ea typeface="Work Sans"/>
                <a:cs typeface="Work Sans"/>
                <a:sym typeface="Work Sans"/>
              </a:defRPr>
            </a:lvl2pPr>
            <a:lvl3pPr lvl="2" algn="ctr">
              <a:lnSpc>
                <a:spcPct val="100000"/>
              </a:lnSpc>
              <a:spcBef>
                <a:spcPts val="0"/>
              </a:spcBef>
              <a:spcAft>
                <a:spcPts val="0"/>
              </a:spcAft>
              <a:buSzPts val="2800"/>
              <a:buFont typeface="Work Sans"/>
              <a:buNone/>
              <a:defRPr>
                <a:latin typeface="Work Sans"/>
                <a:ea typeface="Work Sans"/>
                <a:cs typeface="Work Sans"/>
                <a:sym typeface="Work Sans"/>
              </a:defRPr>
            </a:lvl3pPr>
            <a:lvl4pPr lvl="3" algn="ctr">
              <a:lnSpc>
                <a:spcPct val="100000"/>
              </a:lnSpc>
              <a:spcBef>
                <a:spcPts val="0"/>
              </a:spcBef>
              <a:spcAft>
                <a:spcPts val="0"/>
              </a:spcAft>
              <a:buSzPts val="2800"/>
              <a:buFont typeface="Work Sans"/>
              <a:buNone/>
              <a:defRPr>
                <a:latin typeface="Work Sans"/>
                <a:ea typeface="Work Sans"/>
                <a:cs typeface="Work Sans"/>
                <a:sym typeface="Work Sans"/>
              </a:defRPr>
            </a:lvl4pPr>
            <a:lvl5pPr lvl="4" algn="ctr">
              <a:lnSpc>
                <a:spcPct val="100000"/>
              </a:lnSpc>
              <a:spcBef>
                <a:spcPts val="0"/>
              </a:spcBef>
              <a:spcAft>
                <a:spcPts val="0"/>
              </a:spcAft>
              <a:buSzPts val="2800"/>
              <a:buFont typeface="Work Sans"/>
              <a:buNone/>
              <a:defRPr>
                <a:latin typeface="Work Sans"/>
                <a:ea typeface="Work Sans"/>
                <a:cs typeface="Work Sans"/>
                <a:sym typeface="Work Sans"/>
              </a:defRPr>
            </a:lvl5pPr>
            <a:lvl6pPr lvl="5" algn="ctr">
              <a:lnSpc>
                <a:spcPct val="100000"/>
              </a:lnSpc>
              <a:spcBef>
                <a:spcPts val="0"/>
              </a:spcBef>
              <a:spcAft>
                <a:spcPts val="0"/>
              </a:spcAft>
              <a:buSzPts val="2800"/>
              <a:buFont typeface="Work Sans"/>
              <a:buNone/>
              <a:defRPr>
                <a:latin typeface="Work Sans"/>
                <a:ea typeface="Work Sans"/>
                <a:cs typeface="Work Sans"/>
                <a:sym typeface="Work Sans"/>
              </a:defRPr>
            </a:lvl6pPr>
            <a:lvl7pPr lvl="6" algn="ctr">
              <a:lnSpc>
                <a:spcPct val="100000"/>
              </a:lnSpc>
              <a:spcBef>
                <a:spcPts val="0"/>
              </a:spcBef>
              <a:spcAft>
                <a:spcPts val="0"/>
              </a:spcAft>
              <a:buSzPts val="2800"/>
              <a:buFont typeface="Work Sans"/>
              <a:buNone/>
              <a:defRPr>
                <a:latin typeface="Work Sans"/>
                <a:ea typeface="Work Sans"/>
                <a:cs typeface="Work Sans"/>
                <a:sym typeface="Work Sans"/>
              </a:defRPr>
            </a:lvl7pPr>
            <a:lvl8pPr lvl="7" algn="ctr">
              <a:lnSpc>
                <a:spcPct val="100000"/>
              </a:lnSpc>
              <a:spcBef>
                <a:spcPts val="0"/>
              </a:spcBef>
              <a:spcAft>
                <a:spcPts val="0"/>
              </a:spcAft>
              <a:buSzPts val="2800"/>
              <a:buFont typeface="Work Sans"/>
              <a:buNone/>
              <a:defRPr>
                <a:latin typeface="Work Sans"/>
                <a:ea typeface="Work Sans"/>
                <a:cs typeface="Work Sans"/>
                <a:sym typeface="Work Sans"/>
              </a:defRPr>
            </a:lvl8pPr>
            <a:lvl9pPr lvl="8" algn="ctr">
              <a:lnSpc>
                <a:spcPct val="100000"/>
              </a:lnSpc>
              <a:spcBef>
                <a:spcPts val="0"/>
              </a:spcBef>
              <a:spcAft>
                <a:spcPts val="0"/>
              </a:spcAft>
              <a:buSzPts val="2800"/>
              <a:buFont typeface="Work Sans"/>
              <a:buNone/>
              <a:defRPr>
                <a:latin typeface="Work Sans"/>
                <a:ea typeface="Work Sans"/>
                <a:cs typeface="Work Sans"/>
                <a:sym typeface="Work Sans"/>
              </a:defRPr>
            </a:lvl9pPr>
          </a:lstStyle>
          <a:p/>
        </p:txBody>
      </p:sp>
      <p:sp>
        <p:nvSpPr>
          <p:cNvPr id="81" name="Google Shape;81;p5"/>
          <p:cNvSpPr txBox="1"/>
          <p:nvPr>
            <p:ph idx="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82" name="Google Shape;82;p5"/>
          <p:cNvSpPr txBox="1"/>
          <p:nvPr>
            <p:ph idx="3"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Blue">
  <p:cSld name="SECTION_HEADER_1_1_1">
    <p:bg>
      <p:bgPr>
        <a:solidFill>
          <a:srgbClr val="132BCA"/>
        </a:solidFill>
      </p:bgPr>
    </p:bg>
    <p:spTree>
      <p:nvGrpSpPr>
        <p:cNvPr id="83" name="Shape 83"/>
        <p:cNvGrpSpPr/>
        <p:nvPr/>
      </p:nvGrpSpPr>
      <p:grpSpPr>
        <a:xfrm>
          <a:off x="0" y="0"/>
          <a:ext cx="0" cy="0"/>
          <a:chOff x="0" y="0"/>
          <a:chExt cx="0" cy="0"/>
        </a:xfrm>
      </p:grpSpPr>
      <p:sp>
        <p:nvSpPr>
          <p:cNvPr id="84" name="Google Shape;84;p6"/>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6"/>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 name="Google Shape;86;p6"/>
          <p:cNvSpPr/>
          <p:nvPr/>
        </p:nvSpPr>
        <p:spPr>
          <a:xfrm rot="-5400000">
            <a:off x="8452" y="4082396"/>
            <a:ext cx="1060200" cy="1062000"/>
          </a:xfrm>
          <a:prstGeom prst="rtTriangle">
            <a:avLst/>
          </a:prstGeom>
          <a:gradFill>
            <a:gsLst>
              <a:gs pos="0">
                <a:srgbClr val="0F2095"/>
              </a:gs>
              <a:gs pos="100000">
                <a:srgbClr val="132BCA"/>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 name="Google Shape;87;p6"/>
          <p:cNvSpPr/>
          <p:nvPr/>
        </p:nvSpPr>
        <p:spPr>
          <a:xfrm rot="10800000">
            <a:off x="7180804" y="227"/>
            <a:ext cx="1963200" cy="1949400"/>
          </a:xfrm>
          <a:prstGeom prst="diagStripe">
            <a:avLst>
              <a:gd fmla="val 50000" name="adj"/>
            </a:avLst>
          </a:prstGeom>
          <a:gradFill>
            <a:gsLst>
              <a:gs pos="0">
                <a:srgbClr val="132BCA"/>
              </a:gs>
              <a:gs pos="50000">
                <a:srgbClr val="1733ED"/>
              </a:gs>
              <a:gs pos="100000">
                <a:srgbClr val="132BCA"/>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6"/>
          <p:cNvSpPr/>
          <p:nvPr/>
        </p:nvSpPr>
        <p:spPr>
          <a:xfrm rot="10800000">
            <a:off x="7173075" y="3275100"/>
            <a:ext cx="1961400" cy="1868400"/>
          </a:xfrm>
          <a:prstGeom prst="diagStripe">
            <a:avLst>
              <a:gd fmla="val 50000" name="adj"/>
            </a:avLst>
          </a:prstGeom>
          <a:gradFill>
            <a:gsLst>
              <a:gs pos="0">
                <a:srgbClr val="0F2095"/>
              </a:gs>
              <a:gs pos="100000">
                <a:srgbClr val="132BCA"/>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 name="Google Shape;89;p6"/>
          <p:cNvSpPr/>
          <p:nvPr/>
        </p:nvSpPr>
        <p:spPr>
          <a:xfrm>
            <a:off x="7550" y="2399683"/>
            <a:ext cx="1779300" cy="1767000"/>
          </a:xfrm>
          <a:prstGeom prst="diagStripe">
            <a:avLst>
              <a:gd fmla="val 50000" name="adj"/>
            </a:avLst>
          </a:prstGeom>
          <a:gradFill>
            <a:gsLst>
              <a:gs pos="0">
                <a:srgbClr val="132BCA"/>
              </a:gs>
              <a:gs pos="100000">
                <a:srgbClr val="1733ED"/>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 name="Google Shape;90;p6"/>
          <p:cNvSpPr/>
          <p:nvPr/>
        </p:nvSpPr>
        <p:spPr>
          <a:xfrm rot="5400000">
            <a:off x="8054297" y="-900"/>
            <a:ext cx="1060200" cy="1062000"/>
          </a:xfrm>
          <a:prstGeom prst="rtTriangle">
            <a:avLst/>
          </a:prstGeom>
          <a:gradFill>
            <a:gsLst>
              <a:gs pos="0">
                <a:srgbClr val="0F2095"/>
              </a:gs>
              <a:gs pos="100000">
                <a:srgbClr val="132BCA"/>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6"/>
          <p:cNvSpPr/>
          <p:nvPr/>
        </p:nvSpPr>
        <p:spPr>
          <a:xfrm rot="10800000">
            <a:off x="6274243" y="3376500"/>
            <a:ext cx="1779300" cy="1767000"/>
          </a:xfrm>
          <a:prstGeom prst="diagStripe">
            <a:avLst>
              <a:gd fmla="val 50000" name="adj"/>
            </a:avLst>
          </a:prstGeom>
          <a:gradFill>
            <a:gsLst>
              <a:gs pos="0">
                <a:srgbClr val="132BCA"/>
              </a:gs>
              <a:gs pos="50000">
                <a:srgbClr val="132BCA"/>
              </a:gs>
              <a:gs pos="100000">
                <a:srgbClr val="1733ED"/>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92" name="Google Shape;92;p6"/>
          <p:cNvGrpSpPr/>
          <p:nvPr/>
        </p:nvGrpSpPr>
        <p:grpSpPr>
          <a:xfrm>
            <a:off x="8805453" y="130864"/>
            <a:ext cx="193565" cy="288257"/>
            <a:chOff x="238125" y="2335850"/>
            <a:chExt cx="671400" cy="999850"/>
          </a:xfrm>
        </p:grpSpPr>
        <p:sp>
          <p:nvSpPr>
            <p:cNvPr id="93" name="Google Shape;93;p6"/>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6D9EE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94" name="Google Shape;94;p6"/>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6D9EE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95" name="Google Shape;95;p6"/>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6D9EE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96" name="Google Shape;96;p6"/>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6D9EE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97" name="Google Shape;97;p6"/>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6D9EE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98" name="Google Shape;98;p6"/>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6D9EE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99" name="Google Shape;99;p6"/>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6D9EE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sp>
        <p:nvSpPr>
          <p:cNvPr id="100" name="Google Shape;100;p6"/>
          <p:cNvSpPr txBox="1"/>
          <p:nvPr>
            <p:ph type="title"/>
          </p:nvPr>
        </p:nvSpPr>
        <p:spPr>
          <a:xfrm>
            <a:off x="495300" y="761050"/>
            <a:ext cx="8520600" cy="841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2800"/>
              <a:buFont typeface="Work Sans"/>
              <a:buNone/>
              <a:defRPr>
                <a:latin typeface="Work Sans"/>
                <a:ea typeface="Work Sans"/>
                <a:cs typeface="Work Sans"/>
                <a:sym typeface="Work Sans"/>
              </a:defRPr>
            </a:lvl1pPr>
            <a:lvl2pPr lvl="1" algn="ctr">
              <a:lnSpc>
                <a:spcPct val="100000"/>
              </a:lnSpc>
              <a:spcBef>
                <a:spcPts val="0"/>
              </a:spcBef>
              <a:spcAft>
                <a:spcPts val="0"/>
              </a:spcAft>
              <a:buSzPts val="2800"/>
              <a:buFont typeface="Work Sans"/>
              <a:buNone/>
              <a:defRPr>
                <a:latin typeface="Work Sans"/>
                <a:ea typeface="Work Sans"/>
                <a:cs typeface="Work Sans"/>
                <a:sym typeface="Work Sans"/>
              </a:defRPr>
            </a:lvl2pPr>
            <a:lvl3pPr lvl="2" algn="ctr">
              <a:lnSpc>
                <a:spcPct val="100000"/>
              </a:lnSpc>
              <a:spcBef>
                <a:spcPts val="0"/>
              </a:spcBef>
              <a:spcAft>
                <a:spcPts val="0"/>
              </a:spcAft>
              <a:buSzPts val="2800"/>
              <a:buFont typeface="Work Sans"/>
              <a:buNone/>
              <a:defRPr>
                <a:latin typeface="Work Sans"/>
                <a:ea typeface="Work Sans"/>
                <a:cs typeface="Work Sans"/>
                <a:sym typeface="Work Sans"/>
              </a:defRPr>
            </a:lvl3pPr>
            <a:lvl4pPr lvl="3" algn="ctr">
              <a:lnSpc>
                <a:spcPct val="100000"/>
              </a:lnSpc>
              <a:spcBef>
                <a:spcPts val="0"/>
              </a:spcBef>
              <a:spcAft>
                <a:spcPts val="0"/>
              </a:spcAft>
              <a:buSzPts val="2800"/>
              <a:buFont typeface="Work Sans"/>
              <a:buNone/>
              <a:defRPr>
                <a:latin typeface="Work Sans"/>
                <a:ea typeface="Work Sans"/>
                <a:cs typeface="Work Sans"/>
                <a:sym typeface="Work Sans"/>
              </a:defRPr>
            </a:lvl4pPr>
            <a:lvl5pPr lvl="4" algn="ctr">
              <a:lnSpc>
                <a:spcPct val="100000"/>
              </a:lnSpc>
              <a:spcBef>
                <a:spcPts val="0"/>
              </a:spcBef>
              <a:spcAft>
                <a:spcPts val="0"/>
              </a:spcAft>
              <a:buSzPts val="2800"/>
              <a:buFont typeface="Work Sans"/>
              <a:buNone/>
              <a:defRPr>
                <a:latin typeface="Work Sans"/>
                <a:ea typeface="Work Sans"/>
                <a:cs typeface="Work Sans"/>
                <a:sym typeface="Work Sans"/>
              </a:defRPr>
            </a:lvl5pPr>
            <a:lvl6pPr lvl="5" algn="ctr">
              <a:lnSpc>
                <a:spcPct val="100000"/>
              </a:lnSpc>
              <a:spcBef>
                <a:spcPts val="0"/>
              </a:spcBef>
              <a:spcAft>
                <a:spcPts val="0"/>
              </a:spcAft>
              <a:buSzPts val="2800"/>
              <a:buFont typeface="Work Sans"/>
              <a:buNone/>
              <a:defRPr>
                <a:latin typeface="Work Sans"/>
                <a:ea typeface="Work Sans"/>
                <a:cs typeface="Work Sans"/>
                <a:sym typeface="Work Sans"/>
              </a:defRPr>
            </a:lvl6pPr>
            <a:lvl7pPr lvl="6" algn="ctr">
              <a:lnSpc>
                <a:spcPct val="100000"/>
              </a:lnSpc>
              <a:spcBef>
                <a:spcPts val="0"/>
              </a:spcBef>
              <a:spcAft>
                <a:spcPts val="0"/>
              </a:spcAft>
              <a:buSzPts val="2800"/>
              <a:buFont typeface="Work Sans"/>
              <a:buNone/>
              <a:defRPr>
                <a:latin typeface="Work Sans"/>
                <a:ea typeface="Work Sans"/>
                <a:cs typeface="Work Sans"/>
                <a:sym typeface="Work Sans"/>
              </a:defRPr>
            </a:lvl7pPr>
            <a:lvl8pPr lvl="7" algn="ctr">
              <a:lnSpc>
                <a:spcPct val="100000"/>
              </a:lnSpc>
              <a:spcBef>
                <a:spcPts val="0"/>
              </a:spcBef>
              <a:spcAft>
                <a:spcPts val="0"/>
              </a:spcAft>
              <a:buSzPts val="2800"/>
              <a:buFont typeface="Work Sans"/>
              <a:buNone/>
              <a:defRPr>
                <a:latin typeface="Work Sans"/>
                <a:ea typeface="Work Sans"/>
                <a:cs typeface="Work Sans"/>
                <a:sym typeface="Work Sans"/>
              </a:defRPr>
            </a:lvl8pPr>
            <a:lvl9pPr lvl="8" algn="ctr">
              <a:lnSpc>
                <a:spcPct val="100000"/>
              </a:lnSpc>
              <a:spcBef>
                <a:spcPts val="0"/>
              </a:spcBef>
              <a:spcAft>
                <a:spcPts val="0"/>
              </a:spcAft>
              <a:buSzPts val="2800"/>
              <a:buFont typeface="Work Sans"/>
              <a:buNone/>
              <a:defRPr>
                <a:latin typeface="Work Sans"/>
                <a:ea typeface="Work Sans"/>
                <a:cs typeface="Work Sans"/>
                <a:sym typeface="Work Sans"/>
              </a:defRPr>
            </a:lvl9pPr>
          </a:lstStyle>
          <a:p/>
        </p:txBody>
      </p:sp>
      <p:sp>
        <p:nvSpPr>
          <p:cNvPr id="101" name="Google Shape;101;p6"/>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102" name="Google Shape;102;p6"/>
          <p:cNvSpPr txBox="1"/>
          <p:nvPr>
            <p:ph idx="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Green">
  <p:cSld name="SECTION_HEADER_1_1_1_1">
    <p:bg>
      <p:bgPr>
        <a:solidFill>
          <a:srgbClr val="0AB28A"/>
        </a:solidFill>
      </p:bgPr>
    </p:bg>
    <p:spTree>
      <p:nvGrpSpPr>
        <p:cNvPr id="103" name="Shape 103"/>
        <p:cNvGrpSpPr/>
        <p:nvPr/>
      </p:nvGrpSpPr>
      <p:grpSpPr>
        <a:xfrm>
          <a:off x="0" y="0"/>
          <a:ext cx="0" cy="0"/>
          <a:chOff x="0" y="0"/>
          <a:chExt cx="0" cy="0"/>
        </a:xfrm>
      </p:grpSpPr>
      <p:sp>
        <p:nvSpPr>
          <p:cNvPr id="104" name="Google Shape;104;p7"/>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p7"/>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6" name="Google Shape;106;p7"/>
          <p:cNvSpPr/>
          <p:nvPr/>
        </p:nvSpPr>
        <p:spPr>
          <a:xfrm rot="10800000">
            <a:off x="7177499" y="3267300"/>
            <a:ext cx="1966500" cy="1876200"/>
          </a:xfrm>
          <a:prstGeom prst="diagStripe">
            <a:avLst>
              <a:gd fmla="val 50000" name="adj"/>
            </a:avLst>
          </a:prstGeom>
          <a:gradFill>
            <a:gsLst>
              <a:gs pos="0">
                <a:srgbClr val="049B77"/>
              </a:gs>
              <a:gs pos="100000">
                <a:srgbClr val="0AB28A"/>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7"/>
          <p:cNvSpPr/>
          <p:nvPr/>
        </p:nvSpPr>
        <p:spPr>
          <a:xfrm rot="10800000">
            <a:off x="7100400" y="2230625"/>
            <a:ext cx="2043600" cy="2032500"/>
          </a:xfrm>
          <a:prstGeom prst="diagStripe">
            <a:avLst>
              <a:gd fmla="val 50000" name="adj"/>
            </a:avLst>
          </a:prstGeom>
          <a:gradFill>
            <a:gsLst>
              <a:gs pos="0">
                <a:srgbClr val="049B77"/>
              </a:gs>
              <a:gs pos="100000">
                <a:srgbClr val="0AB28A"/>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7"/>
          <p:cNvSpPr/>
          <p:nvPr/>
        </p:nvSpPr>
        <p:spPr>
          <a:xfrm>
            <a:off x="6061436" y="22481"/>
            <a:ext cx="1768500" cy="1759500"/>
          </a:xfrm>
          <a:prstGeom prst="diagStripe">
            <a:avLst>
              <a:gd fmla="val 50000" name="adj"/>
            </a:avLst>
          </a:prstGeom>
          <a:gradFill>
            <a:gsLst>
              <a:gs pos="0">
                <a:srgbClr val="049B77"/>
              </a:gs>
              <a:gs pos="60000">
                <a:srgbClr val="0AB28A"/>
              </a:gs>
              <a:gs pos="100000">
                <a:srgbClr val="0AB28A"/>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7"/>
          <p:cNvSpPr/>
          <p:nvPr/>
        </p:nvSpPr>
        <p:spPr>
          <a:xfrm rot="10800000">
            <a:off x="1687866" y="3202500"/>
            <a:ext cx="1951500" cy="1941000"/>
          </a:xfrm>
          <a:prstGeom prst="diagStripe">
            <a:avLst>
              <a:gd fmla="val 50000" name="adj"/>
            </a:avLst>
          </a:prstGeom>
          <a:gradFill>
            <a:gsLst>
              <a:gs pos="0">
                <a:srgbClr val="049B77"/>
              </a:gs>
              <a:gs pos="60000">
                <a:srgbClr val="0AB28A"/>
              </a:gs>
              <a:gs pos="100000">
                <a:srgbClr val="0AB28A"/>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7"/>
          <p:cNvSpPr/>
          <p:nvPr/>
        </p:nvSpPr>
        <p:spPr>
          <a:xfrm rot="10800000">
            <a:off x="2679647" y="-112"/>
            <a:ext cx="5199600" cy="5142600"/>
          </a:xfrm>
          <a:prstGeom prst="diagStripe">
            <a:avLst>
              <a:gd fmla="val 50000" name="adj"/>
            </a:avLst>
          </a:prstGeom>
          <a:gradFill>
            <a:gsLst>
              <a:gs pos="0">
                <a:srgbClr val="049B77"/>
              </a:gs>
              <a:gs pos="60000">
                <a:srgbClr val="0AB28A"/>
              </a:gs>
              <a:gs pos="100000">
                <a:srgbClr val="0AB28A"/>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11" name="Google Shape;111;p7"/>
          <p:cNvGrpSpPr/>
          <p:nvPr/>
        </p:nvGrpSpPr>
        <p:grpSpPr>
          <a:xfrm>
            <a:off x="8805453" y="130864"/>
            <a:ext cx="193565" cy="288257"/>
            <a:chOff x="238125" y="2335850"/>
            <a:chExt cx="671400" cy="999850"/>
          </a:xfrm>
        </p:grpSpPr>
        <p:sp>
          <p:nvSpPr>
            <p:cNvPr id="112" name="Google Shape;112;p7"/>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9CFF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13" name="Google Shape;113;p7"/>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9CFF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14" name="Google Shape;114;p7"/>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9CFF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15" name="Google Shape;115;p7"/>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9CFF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16" name="Google Shape;116;p7"/>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9CFF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17" name="Google Shape;117;p7"/>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9CFF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18" name="Google Shape;118;p7"/>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9CFF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sp>
        <p:nvSpPr>
          <p:cNvPr id="119" name="Google Shape;119;p7"/>
          <p:cNvSpPr txBox="1"/>
          <p:nvPr>
            <p:ph type="title"/>
          </p:nvPr>
        </p:nvSpPr>
        <p:spPr>
          <a:xfrm>
            <a:off x="495300" y="761050"/>
            <a:ext cx="8520600" cy="841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2800"/>
              <a:buFont typeface="Work Sans"/>
              <a:buNone/>
              <a:defRPr>
                <a:latin typeface="Work Sans"/>
                <a:ea typeface="Work Sans"/>
                <a:cs typeface="Work Sans"/>
                <a:sym typeface="Work Sans"/>
              </a:defRPr>
            </a:lvl1pPr>
            <a:lvl2pPr lvl="1" algn="ctr">
              <a:lnSpc>
                <a:spcPct val="100000"/>
              </a:lnSpc>
              <a:spcBef>
                <a:spcPts val="0"/>
              </a:spcBef>
              <a:spcAft>
                <a:spcPts val="0"/>
              </a:spcAft>
              <a:buSzPts val="2800"/>
              <a:buFont typeface="Work Sans"/>
              <a:buNone/>
              <a:defRPr>
                <a:latin typeface="Work Sans"/>
                <a:ea typeface="Work Sans"/>
                <a:cs typeface="Work Sans"/>
                <a:sym typeface="Work Sans"/>
              </a:defRPr>
            </a:lvl2pPr>
            <a:lvl3pPr lvl="2" algn="ctr">
              <a:lnSpc>
                <a:spcPct val="100000"/>
              </a:lnSpc>
              <a:spcBef>
                <a:spcPts val="0"/>
              </a:spcBef>
              <a:spcAft>
                <a:spcPts val="0"/>
              </a:spcAft>
              <a:buSzPts val="2800"/>
              <a:buFont typeface="Work Sans"/>
              <a:buNone/>
              <a:defRPr>
                <a:latin typeface="Work Sans"/>
                <a:ea typeface="Work Sans"/>
                <a:cs typeface="Work Sans"/>
                <a:sym typeface="Work Sans"/>
              </a:defRPr>
            </a:lvl3pPr>
            <a:lvl4pPr lvl="3" algn="ctr">
              <a:lnSpc>
                <a:spcPct val="100000"/>
              </a:lnSpc>
              <a:spcBef>
                <a:spcPts val="0"/>
              </a:spcBef>
              <a:spcAft>
                <a:spcPts val="0"/>
              </a:spcAft>
              <a:buSzPts val="2800"/>
              <a:buFont typeface="Work Sans"/>
              <a:buNone/>
              <a:defRPr>
                <a:latin typeface="Work Sans"/>
                <a:ea typeface="Work Sans"/>
                <a:cs typeface="Work Sans"/>
                <a:sym typeface="Work Sans"/>
              </a:defRPr>
            </a:lvl4pPr>
            <a:lvl5pPr lvl="4" algn="ctr">
              <a:lnSpc>
                <a:spcPct val="100000"/>
              </a:lnSpc>
              <a:spcBef>
                <a:spcPts val="0"/>
              </a:spcBef>
              <a:spcAft>
                <a:spcPts val="0"/>
              </a:spcAft>
              <a:buSzPts val="2800"/>
              <a:buFont typeface="Work Sans"/>
              <a:buNone/>
              <a:defRPr>
                <a:latin typeface="Work Sans"/>
                <a:ea typeface="Work Sans"/>
                <a:cs typeface="Work Sans"/>
                <a:sym typeface="Work Sans"/>
              </a:defRPr>
            </a:lvl5pPr>
            <a:lvl6pPr lvl="5" algn="ctr">
              <a:lnSpc>
                <a:spcPct val="100000"/>
              </a:lnSpc>
              <a:spcBef>
                <a:spcPts val="0"/>
              </a:spcBef>
              <a:spcAft>
                <a:spcPts val="0"/>
              </a:spcAft>
              <a:buSzPts val="2800"/>
              <a:buFont typeface="Work Sans"/>
              <a:buNone/>
              <a:defRPr>
                <a:latin typeface="Work Sans"/>
                <a:ea typeface="Work Sans"/>
                <a:cs typeface="Work Sans"/>
                <a:sym typeface="Work Sans"/>
              </a:defRPr>
            </a:lvl6pPr>
            <a:lvl7pPr lvl="6" algn="ctr">
              <a:lnSpc>
                <a:spcPct val="100000"/>
              </a:lnSpc>
              <a:spcBef>
                <a:spcPts val="0"/>
              </a:spcBef>
              <a:spcAft>
                <a:spcPts val="0"/>
              </a:spcAft>
              <a:buSzPts val="2800"/>
              <a:buFont typeface="Work Sans"/>
              <a:buNone/>
              <a:defRPr>
                <a:latin typeface="Work Sans"/>
                <a:ea typeface="Work Sans"/>
                <a:cs typeface="Work Sans"/>
                <a:sym typeface="Work Sans"/>
              </a:defRPr>
            </a:lvl7pPr>
            <a:lvl8pPr lvl="7" algn="ctr">
              <a:lnSpc>
                <a:spcPct val="100000"/>
              </a:lnSpc>
              <a:spcBef>
                <a:spcPts val="0"/>
              </a:spcBef>
              <a:spcAft>
                <a:spcPts val="0"/>
              </a:spcAft>
              <a:buSzPts val="2800"/>
              <a:buFont typeface="Work Sans"/>
              <a:buNone/>
              <a:defRPr>
                <a:latin typeface="Work Sans"/>
                <a:ea typeface="Work Sans"/>
                <a:cs typeface="Work Sans"/>
                <a:sym typeface="Work Sans"/>
              </a:defRPr>
            </a:lvl8pPr>
            <a:lvl9pPr lvl="8" algn="ctr">
              <a:lnSpc>
                <a:spcPct val="100000"/>
              </a:lnSpc>
              <a:spcBef>
                <a:spcPts val="0"/>
              </a:spcBef>
              <a:spcAft>
                <a:spcPts val="0"/>
              </a:spcAft>
              <a:buSzPts val="2800"/>
              <a:buFont typeface="Work Sans"/>
              <a:buNone/>
              <a:defRPr>
                <a:latin typeface="Work Sans"/>
                <a:ea typeface="Work Sans"/>
                <a:cs typeface="Work Sans"/>
                <a:sym typeface="Work Sans"/>
              </a:defRPr>
            </a:lvl9pPr>
          </a:lstStyle>
          <a:p/>
        </p:txBody>
      </p:sp>
      <p:sp>
        <p:nvSpPr>
          <p:cNvPr id="120" name="Google Shape;120;p7"/>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121" name="Google Shape;121;p7"/>
          <p:cNvSpPr txBox="1"/>
          <p:nvPr>
            <p:ph idx="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One Column and Photo Red" type="tx">
  <p:cSld name="TITLE_AND_BODY">
    <p:bg>
      <p:bgPr>
        <a:solidFill>
          <a:schemeClr val="dk1"/>
        </a:solidFill>
      </p:bgPr>
    </p:bg>
    <p:spTree>
      <p:nvGrpSpPr>
        <p:cNvPr id="122" name="Shape 122"/>
        <p:cNvGrpSpPr/>
        <p:nvPr/>
      </p:nvGrpSpPr>
      <p:grpSpPr>
        <a:xfrm>
          <a:off x="0" y="0"/>
          <a:ext cx="0" cy="0"/>
          <a:chOff x="0" y="0"/>
          <a:chExt cx="0" cy="0"/>
        </a:xfrm>
      </p:grpSpPr>
      <p:grpSp>
        <p:nvGrpSpPr>
          <p:cNvPr id="123" name="Google Shape;123;p8"/>
          <p:cNvGrpSpPr/>
          <p:nvPr/>
        </p:nvGrpSpPr>
        <p:grpSpPr>
          <a:xfrm>
            <a:off x="8766618" y="135031"/>
            <a:ext cx="218608" cy="325551"/>
            <a:chOff x="238125" y="2335850"/>
            <a:chExt cx="671400" cy="999850"/>
          </a:xfrm>
        </p:grpSpPr>
        <p:sp>
          <p:nvSpPr>
            <p:cNvPr id="124" name="Google Shape;124;p8"/>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25" name="Google Shape;125;p8"/>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26" name="Google Shape;126;p8"/>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27" name="Google Shape;127;p8"/>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28" name="Google Shape;128;p8"/>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29" name="Google Shape;129;p8"/>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30" name="Google Shape;130;p8"/>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131" name="Google Shape;131;p8"/>
          <p:cNvCxnSpPr/>
          <p:nvPr/>
        </p:nvCxnSpPr>
        <p:spPr>
          <a:xfrm rot="10800000">
            <a:off x="8875932" y="3756616"/>
            <a:ext cx="0" cy="906600"/>
          </a:xfrm>
          <a:prstGeom prst="straightConnector1">
            <a:avLst/>
          </a:prstGeom>
          <a:noFill/>
          <a:ln cap="flat" cmpd="sng" w="9525">
            <a:solidFill>
              <a:srgbClr val="E12655"/>
            </a:solidFill>
            <a:prstDash val="solid"/>
            <a:round/>
            <a:headEnd len="sm" w="sm" type="none"/>
            <a:tailEnd len="sm" w="sm" type="none"/>
          </a:ln>
        </p:spPr>
      </p:cxnSp>
      <p:pic>
        <p:nvPicPr>
          <p:cNvPr id="132" name="Google Shape;132;p8"/>
          <p:cNvPicPr preferRelativeResize="0"/>
          <p:nvPr/>
        </p:nvPicPr>
        <p:blipFill rotWithShape="1">
          <a:blip r:embed="rId2">
            <a:alphaModFix/>
          </a:blip>
          <a:srcRect b="0" l="0" r="0" t="0"/>
          <a:stretch/>
        </p:blipFill>
        <p:spPr>
          <a:xfrm>
            <a:off x="571500" y="533400"/>
            <a:ext cx="3714750" cy="85675"/>
          </a:xfrm>
          <a:prstGeom prst="rect">
            <a:avLst/>
          </a:prstGeom>
          <a:noFill/>
          <a:ln>
            <a:noFill/>
          </a:ln>
        </p:spPr>
      </p:pic>
      <p:sp>
        <p:nvSpPr>
          <p:cNvPr id="133" name="Google Shape;133;p8"/>
          <p:cNvSpPr txBox="1"/>
          <p:nvPr/>
        </p:nvSpPr>
        <p:spPr>
          <a:xfrm>
            <a:off x="495300" y="4764325"/>
            <a:ext cx="18135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sp>
        <p:nvSpPr>
          <p:cNvPr id="134" name="Google Shape;134;p8"/>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
        <p:nvSpPr>
          <p:cNvPr id="135" name="Google Shape;135;p8"/>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C31F48"/>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sp>
        <p:nvSpPr>
          <p:cNvPr id="136" name="Google Shape;136;p8"/>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p15:guide id="1">
          <p15:clr>
            <a:srgbClr val="FA7B17"/>
          </p15:clr>
        </p15:guide>
        <p15:guide id="2">
          <p15:clr>
            <a:srgbClr val="FA7B17"/>
          </p15:clr>
        </p15:guide>
        <p15:guide id="3" pos="360">
          <p15:clr>
            <a:srgbClr val="FA7B17"/>
          </p15:clr>
        </p15:guide>
        <p15:guide id="4" pos="5400">
          <p15:clr>
            <a:srgbClr val="FA7B17"/>
          </p15:clr>
        </p15:guide>
        <p15:guide id="5" pos="2880">
          <p15:clr>
            <a:srgbClr val="FA7B17"/>
          </p15:clr>
        </p15:guide>
        <p15:guide id="6" pos="2700">
          <p15:clr>
            <a:srgbClr val="FA7B17"/>
          </p15:clr>
        </p15:guide>
        <p15:guide id="7" pos="3060">
          <p15:clr>
            <a:srgbClr val="FA7B17"/>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Two Columns Red " type="twoColTx">
  <p:cSld name="TITLE_AND_TWO_COLUMNS">
    <p:bg>
      <p:bgPr>
        <a:solidFill>
          <a:schemeClr val="dk1"/>
        </a:solidFill>
      </p:bgPr>
    </p:bg>
    <p:spTree>
      <p:nvGrpSpPr>
        <p:cNvPr id="137" name="Shape 137"/>
        <p:cNvGrpSpPr/>
        <p:nvPr/>
      </p:nvGrpSpPr>
      <p:grpSpPr>
        <a:xfrm>
          <a:off x="0" y="0"/>
          <a:ext cx="0" cy="0"/>
          <a:chOff x="0" y="0"/>
          <a:chExt cx="0" cy="0"/>
        </a:xfrm>
      </p:grpSpPr>
      <p:pic>
        <p:nvPicPr>
          <p:cNvPr id="138" name="Google Shape;138;p9"/>
          <p:cNvPicPr preferRelativeResize="0"/>
          <p:nvPr/>
        </p:nvPicPr>
        <p:blipFill rotWithShape="1">
          <a:blip r:embed="rId2">
            <a:alphaModFix/>
          </a:blip>
          <a:srcRect b="0" l="0" r="0" t="0"/>
          <a:stretch/>
        </p:blipFill>
        <p:spPr>
          <a:xfrm>
            <a:off x="571500" y="533400"/>
            <a:ext cx="3714750" cy="85675"/>
          </a:xfrm>
          <a:prstGeom prst="rect">
            <a:avLst/>
          </a:prstGeom>
          <a:noFill/>
          <a:ln>
            <a:noFill/>
          </a:ln>
        </p:spPr>
      </p:pic>
      <p:sp>
        <p:nvSpPr>
          <p:cNvPr id="139" name="Google Shape;139;p9"/>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sp>
        <p:nvSpPr>
          <p:cNvPr id="140" name="Google Shape;140;p9"/>
          <p:cNvSpPr txBox="1"/>
          <p:nvPr>
            <p:ph idx="2" type="body"/>
          </p:nvPr>
        </p:nvSpPr>
        <p:spPr>
          <a:xfrm>
            <a:off x="496695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grpSp>
        <p:nvGrpSpPr>
          <p:cNvPr id="141" name="Google Shape;141;p9"/>
          <p:cNvGrpSpPr/>
          <p:nvPr/>
        </p:nvGrpSpPr>
        <p:grpSpPr>
          <a:xfrm>
            <a:off x="8766618" y="135031"/>
            <a:ext cx="218608" cy="325551"/>
            <a:chOff x="238125" y="2335850"/>
            <a:chExt cx="671400" cy="999850"/>
          </a:xfrm>
        </p:grpSpPr>
        <p:sp>
          <p:nvSpPr>
            <p:cNvPr id="142" name="Google Shape;142;p9"/>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43" name="Google Shape;143;p9"/>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44" name="Google Shape;144;p9"/>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45" name="Google Shape;145;p9"/>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46" name="Google Shape;146;p9"/>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47" name="Google Shape;147;p9"/>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48" name="Google Shape;148;p9"/>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149" name="Google Shape;149;p9"/>
          <p:cNvCxnSpPr/>
          <p:nvPr/>
        </p:nvCxnSpPr>
        <p:spPr>
          <a:xfrm rot="10800000">
            <a:off x="8875932" y="3756616"/>
            <a:ext cx="0" cy="906600"/>
          </a:xfrm>
          <a:prstGeom prst="straightConnector1">
            <a:avLst/>
          </a:prstGeom>
          <a:noFill/>
          <a:ln cap="flat" cmpd="sng" w="9525">
            <a:solidFill>
              <a:srgbClr val="E12655"/>
            </a:solidFill>
            <a:prstDash val="solid"/>
            <a:round/>
            <a:headEnd len="sm" w="sm" type="none"/>
            <a:tailEnd len="sm" w="sm" type="none"/>
          </a:ln>
        </p:spPr>
      </p:cxnSp>
      <p:sp>
        <p:nvSpPr>
          <p:cNvPr id="150" name="Google Shape;150;p9"/>
          <p:cNvSpPr txBox="1"/>
          <p:nvPr/>
        </p:nvSpPr>
        <p:spPr>
          <a:xfrm>
            <a:off x="495300" y="4764325"/>
            <a:ext cx="15993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sp>
        <p:nvSpPr>
          <p:cNvPr id="151" name="Google Shape;151;p9"/>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152" name="Google Shape;152;p9"/>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ullet Points Red">
  <p:cSld name="TITLE_AND_TWO_COLUMNS_4">
    <p:bg>
      <p:bgPr>
        <a:solidFill>
          <a:schemeClr val="dk1"/>
        </a:solidFill>
      </p:bgPr>
    </p:bg>
    <p:spTree>
      <p:nvGrpSpPr>
        <p:cNvPr id="153" name="Shape 153"/>
        <p:cNvGrpSpPr/>
        <p:nvPr/>
      </p:nvGrpSpPr>
      <p:grpSpPr>
        <a:xfrm>
          <a:off x="0" y="0"/>
          <a:ext cx="0" cy="0"/>
          <a:chOff x="0" y="0"/>
          <a:chExt cx="0" cy="0"/>
        </a:xfrm>
      </p:grpSpPr>
      <p:pic>
        <p:nvPicPr>
          <p:cNvPr id="154" name="Google Shape;154;p10"/>
          <p:cNvPicPr preferRelativeResize="0"/>
          <p:nvPr/>
        </p:nvPicPr>
        <p:blipFill rotWithShape="1">
          <a:blip r:embed="rId2">
            <a:alphaModFix/>
          </a:blip>
          <a:srcRect b="0" l="0" r="0" t="0"/>
          <a:stretch/>
        </p:blipFill>
        <p:spPr>
          <a:xfrm>
            <a:off x="571500" y="533400"/>
            <a:ext cx="3714750" cy="85675"/>
          </a:xfrm>
          <a:prstGeom prst="rect">
            <a:avLst/>
          </a:prstGeom>
          <a:noFill/>
          <a:ln>
            <a:noFill/>
          </a:ln>
        </p:spPr>
      </p:pic>
      <p:sp>
        <p:nvSpPr>
          <p:cNvPr id="155" name="Google Shape;155;p10"/>
          <p:cNvSpPr txBox="1"/>
          <p:nvPr>
            <p:ph idx="1" type="body"/>
          </p:nvPr>
        </p:nvSpPr>
        <p:spPr>
          <a:xfrm>
            <a:off x="495300" y="1744825"/>
            <a:ext cx="7977300" cy="27891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Clr>
                <a:srgbClr val="000000"/>
              </a:buClr>
              <a:buSzPts val="1400"/>
              <a:buFont typeface="Work Sans"/>
              <a:buChar char="●"/>
              <a:defRPr sz="1400">
                <a:solidFill>
                  <a:srgbClr val="000000"/>
                </a:solidFill>
                <a:latin typeface="Work Sans"/>
                <a:ea typeface="Work Sans"/>
                <a:cs typeface="Work Sans"/>
                <a:sym typeface="Work Sans"/>
              </a:defRPr>
            </a:lvl1pPr>
            <a:lvl2pPr indent="-317500" lvl="1" marL="914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2pPr>
            <a:lvl3pPr indent="-317500" lvl="2" marL="1371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3pPr>
            <a:lvl4pPr indent="-317500" lvl="3" marL="1828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4pPr>
            <a:lvl5pPr indent="-317500" lvl="4" marL="22860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5pPr>
            <a:lvl6pPr indent="-317500" lvl="5" marL="27432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6pPr>
            <a:lvl7pPr indent="-317500" lvl="6" marL="3200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7pPr>
            <a:lvl8pPr indent="-317500" lvl="7" marL="3657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8pPr>
            <a:lvl9pPr indent="-317500" lvl="8" marL="4114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9pPr>
          </a:lstStyle>
          <a:p/>
        </p:txBody>
      </p:sp>
      <p:grpSp>
        <p:nvGrpSpPr>
          <p:cNvPr id="156" name="Google Shape;156;p10"/>
          <p:cNvGrpSpPr/>
          <p:nvPr/>
        </p:nvGrpSpPr>
        <p:grpSpPr>
          <a:xfrm>
            <a:off x="8766618" y="135031"/>
            <a:ext cx="218608" cy="325551"/>
            <a:chOff x="238125" y="2335850"/>
            <a:chExt cx="671400" cy="999850"/>
          </a:xfrm>
        </p:grpSpPr>
        <p:sp>
          <p:nvSpPr>
            <p:cNvPr id="157" name="Google Shape;157;p10"/>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58" name="Google Shape;158;p10"/>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59" name="Google Shape;159;p10"/>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60" name="Google Shape;160;p10"/>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61" name="Google Shape;161;p10"/>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62" name="Google Shape;162;p10"/>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63" name="Google Shape;163;p10"/>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164" name="Google Shape;164;p10"/>
          <p:cNvCxnSpPr/>
          <p:nvPr/>
        </p:nvCxnSpPr>
        <p:spPr>
          <a:xfrm rot="10800000">
            <a:off x="8875932" y="3756616"/>
            <a:ext cx="0" cy="906600"/>
          </a:xfrm>
          <a:prstGeom prst="straightConnector1">
            <a:avLst/>
          </a:prstGeom>
          <a:noFill/>
          <a:ln cap="flat" cmpd="sng" w="9525">
            <a:solidFill>
              <a:srgbClr val="E12655"/>
            </a:solidFill>
            <a:prstDash val="solid"/>
            <a:round/>
            <a:headEnd len="sm" w="sm" type="none"/>
            <a:tailEnd len="sm" w="sm" type="none"/>
          </a:ln>
        </p:spPr>
      </p:cxnSp>
      <p:sp>
        <p:nvSpPr>
          <p:cNvPr id="165" name="Google Shape;165;p10"/>
          <p:cNvSpPr txBox="1"/>
          <p:nvPr/>
        </p:nvSpPr>
        <p:spPr>
          <a:xfrm>
            <a:off x="495300" y="4764325"/>
            <a:ext cx="17940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166" name="Google Shape;166;p10"/>
          <p:cNvPicPr preferRelativeResize="0"/>
          <p:nvPr/>
        </p:nvPicPr>
        <p:blipFill rotWithShape="1">
          <a:blip r:embed="rId2">
            <a:alphaModFix/>
          </a:blip>
          <a:srcRect b="0" l="0" r="0" t="0"/>
          <a:stretch/>
        </p:blipFill>
        <p:spPr>
          <a:xfrm>
            <a:off x="4000800" y="533400"/>
            <a:ext cx="3714750" cy="85675"/>
          </a:xfrm>
          <a:prstGeom prst="rect">
            <a:avLst/>
          </a:prstGeom>
          <a:noFill/>
          <a:ln>
            <a:noFill/>
          </a:ln>
        </p:spPr>
      </p:pic>
      <p:pic>
        <p:nvPicPr>
          <p:cNvPr id="167" name="Google Shape;167;p10"/>
          <p:cNvPicPr preferRelativeResize="0"/>
          <p:nvPr/>
        </p:nvPicPr>
        <p:blipFill rotWithShape="1">
          <a:blip r:embed="rId2">
            <a:alphaModFix/>
          </a:blip>
          <a:srcRect b="0" l="0" r="0" t="0"/>
          <a:stretch/>
        </p:blipFill>
        <p:spPr>
          <a:xfrm>
            <a:off x="4757700" y="533400"/>
            <a:ext cx="3714750" cy="85675"/>
          </a:xfrm>
          <a:prstGeom prst="rect">
            <a:avLst/>
          </a:prstGeom>
          <a:noFill/>
          <a:ln>
            <a:noFill/>
          </a:ln>
        </p:spPr>
      </p:pic>
      <p:sp>
        <p:nvSpPr>
          <p:cNvPr id="168" name="Google Shape;168;p10"/>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169" name="Google Shape;169;p10"/>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slideLayout" Target="../slideLayouts/slideLayout29.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11" Type="http://schemas.openxmlformats.org/officeDocument/2006/relationships/slideLayout" Target="../slideLayouts/slideLayout11.xml"/><Relationship Id="rId33" Type="http://schemas.openxmlformats.org/officeDocument/2006/relationships/theme" Target="../theme/theme1.xml"/><Relationship Id="rId10" Type="http://schemas.openxmlformats.org/officeDocument/2006/relationships/slideLayout" Target="../slideLayouts/slideLayout10.xml"/><Relationship Id="rId32" Type="http://schemas.openxmlformats.org/officeDocument/2006/relationships/slideLayout" Target="../slideLayouts/slideLayout32.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Work Sans"/>
              <a:buNone/>
              <a:defRPr b="1" i="0" sz="2800" u="none" cap="none" strike="noStrike">
                <a:solidFill>
                  <a:schemeClr val="dk1"/>
                </a:solidFill>
                <a:latin typeface="Work Sans"/>
                <a:ea typeface="Work Sans"/>
                <a:cs typeface="Work Sans"/>
                <a:sym typeface="Work Sans"/>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upwork.com/jobs/~014651332244e04ebd"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19.xml"/><Relationship Id="rId3" Type="http://schemas.openxmlformats.org/officeDocument/2006/relationships/hyperlink" Target="mailto:steve@zakur.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532" name="Shape 532"/>
        <p:cNvGrpSpPr/>
        <p:nvPr/>
      </p:nvGrpSpPr>
      <p:grpSpPr>
        <a:xfrm>
          <a:off x="0" y="0"/>
          <a:ext cx="0" cy="0"/>
          <a:chOff x="0" y="0"/>
          <a:chExt cx="0" cy="0"/>
        </a:xfrm>
      </p:grpSpPr>
      <p:sp>
        <p:nvSpPr>
          <p:cNvPr id="533" name="Google Shape;533;p34"/>
          <p:cNvSpPr txBox="1"/>
          <p:nvPr>
            <p:ph type="ctrTitle"/>
          </p:nvPr>
        </p:nvSpPr>
        <p:spPr>
          <a:xfrm>
            <a:off x="464100" y="1675775"/>
            <a:ext cx="8520600" cy="9690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4000"/>
              <a:buNone/>
            </a:pPr>
            <a:r>
              <a:rPr lang="en"/>
              <a:t>Series A </a:t>
            </a:r>
            <a:r>
              <a:rPr lang="en"/>
              <a:t>Pitch Templated</a:t>
            </a:r>
            <a:endParaRPr/>
          </a:p>
        </p:txBody>
      </p:sp>
      <p:sp>
        <p:nvSpPr>
          <p:cNvPr id="534" name="Google Shape;534;p34"/>
          <p:cNvSpPr txBox="1"/>
          <p:nvPr>
            <p:ph idx="1" type="subTitle"/>
          </p:nvPr>
        </p:nvSpPr>
        <p:spPr>
          <a:xfrm>
            <a:off x="464100" y="2834125"/>
            <a:ext cx="8520600" cy="792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800"/>
              <a:buNone/>
            </a:pPr>
            <a:r>
              <a:rPr lang="en"/>
              <a:t>Funding the growing start-up</a:t>
            </a:r>
            <a:endParaRPr/>
          </a:p>
        </p:txBody>
      </p:sp>
      <p:sp>
        <p:nvSpPr>
          <p:cNvPr id="535" name="Google Shape;535;p34">
            <a:hlinkClick r:id="rId3"/>
          </p:cNvPr>
          <p:cNvSpPr txBox="1"/>
          <p:nvPr/>
        </p:nvSpPr>
        <p:spPr>
          <a:xfrm>
            <a:off x="564475" y="4569100"/>
            <a:ext cx="27888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rgbClr val="CCCCCC"/>
                </a:solidFill>
              </a:rPr>
              <a:t>Job Number</a:t>
            </a:r>
            <a:endParaRPr sz="1000">
              <a:solidFill>
                <a:srgbClr val="CCCCCC"/>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5" name="Shape 595"/>
        <p:cNvGrpSpPr/>
        <p:nvPr/>
      </p:nvGrpSpPr>
      <p:grpSpPr>
        <a:xfrm>
          <a:off x="0" y="0"/>
          <a:ext cx="0" cy="0"/>
          <a:chOff x="0" y="0"/>
          <a:chExt cx="0" cy="0"/>
        </a:xfrm>
      </p:grpSpPr>
      <p:sp>
        <p:nvSpPr>
          <p:cNvPr id="596" name="Google Shape;596;p43"/>
          <p:cNvSpPr txBox="1"/>
          <p:nvPr>
            <p:ph idx="1" type="body"/>
          </p:nvPr>
        </p:nvSpPr>
        <p:spPr>
          <a:xfrm>
            <a:off x="495300" y="1744825"/>
            <a:ext cx="7977300" cy="2789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b="1" lang="en"/>
              <a:t>Background context: </a:t>
            </a:r>
            <a:r>
              <a:rPr lang="en"/>
              <a:t>Here, you explain how your startup will generate revenue. This slide is crucial for investors to understand the viability and scalability of your business.</a:t>
            </a:r>
            <a:endParaRPr/>
          </a:p>
          <a:p>
            <a:pPr indent="-317500" lvl="0" marL="457200" rtl="0" algn="l">
              <a:spcBef>
                <a:spcPts val="0"/>
              </a:spcBef>
              <a:spcAft>
                <a:spcPts val="0"/>
              </a:spcAft>
              <a:buSzPts val="1400"/>
              <a:buChar char="●"/>
            </a:pPr>
            <a:r>
              <a:rPr b="1" lang="en"/>
              <a:t>Assumptions:</a:t>
            </a:r>
            <a:r>
              <a:rPr lang="en"/>
              <a:t> Assume the reader has a good understanding of various business models but is looking for specifics about how your startup plans to make money.</a:t>
            </a:r>
            <a:endParaRPr/>
          </a:p>
          <a:p>
            <a:pPr indent="-317500" lvl="0" marL="457200" rtl="0" algn="l">
              <a:spcBef>
                <a:spcPts val="0"/>
              </a:spcBef>
              <a:spcAft>
                <a:spcPts val="0"/>
              </a:spcAft>
              <a:buSzPts val="1400"/>
              <a:buChar char="●"/>
            </a:pPr>
            <a:r>
              <a:rPr b="1" lang="en"/>
              <a:t>Step-by-step thinking:</a:t>
            </a:r>
            <a:r>
              <a:rPr lang="en"/>
              <a:t> Outline your pricing strategy, sales channels, and key metrics. Be clear and concise, providing just enough detail to demonstrate your business model's thoughtfulness and viability. You should have early feedback on the sales cycle, pricing support, and account entry from your early customers. Use that data to support the discussion.</a:t>
            </a:r>
            <a:endParaRPr/>
          </a:p>
        </p:txBody>
      </p:sp>
      <p:sp>
        <p:nvSpPr>
          <p:cNvPr id="597" name="Google Shape;597;p43"/>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598" name="Google Shape;598;p43"/>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Business</a:t>
            </a:r>
            <a:r>
              <a:rPr lang="en"/>
              <a:t> Model</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2" name="Shape 602"/>
        <p:cNvGrpSpPr/>
        <p:nvPr/>
      </p:nvGrpSpPr>
      <p:grpSpPr>
        <a:xfrm>
          <a:off x="0" y="0"/>
          <a:ext cx="0" cy="0"/>
          <a:chOff x="0" y="0"/>
          <a:chExt cx="0" cy="0"/>
        </a:xfrm>
      </p:grpSpPr>
      <p:sp>
        <p:nvSpPr>
          <p:cNvPr id="603" name="Google Shape;603;p44"/>
          <p:cNvSpPr txBox="1"/>
          <p:nvPr>
            <p:ph idx="1" type="body"/>
          </p:nvPr>
        </p:nvSpPr>
        <p:spPr>
          <a:xfrm>
            <a:off x="495300" y="1744825"/>
            <a:ext cx="7977300" cy="2789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b="1" lang="en"/>
              <a:t>Background context: </a:t>
            </a:r>
            <a:r>
              <a:rPr lang="en"/>
              <a:t>This slide shows your startup's progress and market validation to date, providing evidence of momentum and potential for growth.</a:t>
            </a:r>
            <a:endParaRPr/>
          </a:p>
          <a:p>
            <a:pPr indent="-317500" lvl="0" marL="457200" rtl="0" algn="l">
              <a:spcBef>
                <a:spcPts val="0"/>
              </a:spcBef>
              <a:spcAft>
                <a:spcPts val="0"/>
              </a:spcAft>
              <a:buSzPts val="1400"/>
              <a:buChar char="●"/>
            </a:pPr>
            <a:r>
              <a:rPr b="1" lang="en"/>
              <a:t>Assumptions:</a:t>
            </a:r>
            <a:r>
              <a:rPr lang="en"/>
              <a:t> </a:t>
            </a:r>
            <a:r>
              <a:rPr lang="en"/>
              <a:t>Assume the reader wants proof of your startup's viability and growth potential but may not be familiar with your specific achievements.</a:t>
            </a:r>
            <a:endParaRPr/>
          </a:p>
          <a:p>
            <a:pPr indent="-317500" lvl="0" marL="457200" rtl="0" algn="l">
              <a:spcBef>
                <a:spcPts val="0"/>
              </a:spcBef>
              <a:spcAft>
                <a:spcPts val="0"/>
              </a:spcAft>
              <a:buSzPts val="1400"/>
              <a:buChar char="●"/>
            </a:pPr>
            <a:r>
              <a:rPr b="1" lang="en"/>
              <a:t>Step-by-step thinking:</a:t>
            </a:r>
            <a:r>
              <a:rPr lang="en"/>
              <a:t> </a:t>
            </a:r>
            <a:r>
              <a:rPr lang="en"/>
              <a:t>Include key metrics such as sales figures, user growth, and strategic partnerships. Use visuals like charts or timelines to illustrate growth and momentum clearly. Real data is critical to this part of the story. Your financial models will support this page and other areas of the pitch. Make sure they’re all in sync.</a:t>
            </a:r>
            <a:endParaRPr/>
          </a:p>
        </p:txBody>
      </p:sp>
      <p:sp>
        <p:nvSpPr>
          <p:cNvPr id="604" name="Google Shape;604;p44"/>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605" name="Google Shape;605;p44"/>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Traction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9" name="Shape 609"/>
        <p:cNvGrpSpPr/>
        <p:nvPr/>
      </p:nvGrpSpPr>
      <p:grpSpPr>
        <a:xfrm>
          <a:off x="0" y="0"/>
          <a:ext cx="0" cy="0"/>
          <a:chOff x="0" y="0"/>
          <a:chExt cx="0" cy="0"/>
        </a:xfrm>
      </p:grpSpPr>
      <p:sp>
        <p:nvSpPr>
          <p:cNvPr id="610" name="Google Shape;610;p45"/>
          <p:cNvSpPr txBox="1"/>
          <p:nvPr>
            <p:ph idx="1" type="body"/>
          </p:nvPr>
        </p:nvSpPr>
        <p:spPr>
          <a:xfrm>
            <a:off x="495300" y="1744825"/>
            <a:ext cx="7977300" cy="2789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b="1" lang="en"/>
              <a:t>Background context: </a:t>
            </a:r>
            <a:r>
              <a:rPr lang="en"/>
              <a:t>Detail your strategy for capturing and expanding your market share, demonstrating a clear plan for scaling your business.</a:t>
            </a:r>
            <a:endParaRPr/>
          </a:p>
          <a:p>
            <a:pPr indent="-317500" lvl="0" marL="457200" rtl="0" algn="l">
              <a:spcBef>
                <a:spcPts val="0"/>
              </a:spcBef>
              <a:spcAft>
                <a:spcPts val="0"/>
              </a:spcAft>
              <a:buSzPts val="1400"/>
              <a:buChar char="●"/>
            </a:pPr>
            <a:r>
              <a:rPr b="1" lang="en"/>
              <a:t>Assumptions:</a:t>
            </a:r>
            <a:r>
              <a:rPr lang="en"/>
              <a:t> </a:t>
            </a:r>
            <a:r>
              <a:rPr lang="en"/>
              <a:t>Assume the reader is looking for a realistic and detailed plan but may not be familiar with your industry's specifics.</a:t>
            </a:r>
            <a:endParaRPr/>
          </a:p>
          <a:p>
            <a:pPr indent="-317500" lvl="0" marL="457200" rtl="0" algn="l">
              <a:spcBef>
                <a:spcPts val="0"/>
              </a:spcBef>
              <a:spcAft>
                <a:spcPts val="0"/>
              </a:spcAft>
              <a:buSzPts val="1400"/>
              <a:buChar char="●"/>
            </a:pPr>
            <a:r>
              <a:rPr b="1" lang="en"/>
              <a:t>Step-by-step thinking:</a:t>
            </a:r>
            <a:r>
              <a:rPr lang="en"/>
              <a:t> </a:t>
            </a:r>
            <a:r>
              <a:rPr lang="en"/>
              <a:t>Explain your marketing and sales strategies and any partnerships you'll leverage. Focus on how these efforts will help you reach your target market effectively. Like preceding slides, investors will expect you to use extrapolate from your experience to date. Also, ensure that this information ties to the data in your financial model.</a:t>
            </a:r>
            <a:endParaRPr/>
          </a:p>
        </p:txBody>
      </p:sp>
      <p:sp>
        <p:nvSpPr>
          <p:cNvPr id="611" name="Google Shape;611;p45"/>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612" name="Google Shape;612;p45"/>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Go-to-Market Strategy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6" name="Shape 616"/>
        <p:cNvGrpSpPr/>
        <p:nvPr/>
      </p:nvGrpSpPr>
      <p:grpSpPr>
        <a:xfrm>
          <a:off x="0" y="0"/>
          <a:ext cx="0" cy="0"/>
          <a:chOff x="0" y="0"/>
          <a:chExt cx="0" cy="0"/>
        </a:xfrm>
      </p:grpSpPr>
      <p:sp>
        <p:nvSpPr>
          <p:cNvPr id="617" name="Google Shape;617;p46"/>
          <p:cNvSpPr txBox="1"/>
          <p:nvPr>
            <p:ph idx="1" type="body"/>
          </p:nvPr>
        </p:nvSpPr>
        <p:spPr>
          <a:xfrm>
            <a:off x="495300" y="1744825"/>
            <a:ext cx="7977300" cy="2789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b="1" lang="en"/>
              <a:t>Background context:</a:t>
            </a:r>
            <a:r>
              <a:rPr lang="en"/>
              <a:t> This slide identifies your competitors and showcases your competitive advantage, helping investors understand your position in the market.</a:t>
            </a:r>
            <a:endParaRPr/>
          </a:p>
          <a:p>
            <a:pPr indent="-317500" lvl="0" marL="457200" rtl="0" algn="l">
              <a:spcBef>
                <a:spcPts val="0"/>
              </a:spcBef>
              <a:spcAft>
                <a:spcPts val="0"/>
              </a:spcAft>
              <a:buSzPts val="1400"/>
              <a:buChar char="●"/>
            </a:pPr>
            <a:r>
              <a:rPr b="1" lang="en"/>
              <a:t>Assumptions: </a:t>
            </a:r>
            <a:r>
              <a:rPr lang="en"/>
              <a:t>Assume the reader knows some competitors but may not understand what sets your startup apart.</a:t>
            </a:r>
            <a:endParaRPr/>
          </a:p>
          <a:p>
            <a:pPr indent="-317500" lvl="0" marL="457200" rtl="0" algn="l">
              <a:spcBef>
                <a:spcPts val="0"/>
              </a:spcBef>
              <a:spcAft>
                <a:spcPts val="0"/>
              </a:spcAft>
              <a:buSzPts val="1400"/>
              <a:buChar char="●"/>
            </a:pPr>
            <a:r>
              <a:rPr b="1" lang="en"/>
              <a:t>Step-by-step thinking:</a:t>
            </a:r>
            <a:r>
              <a:rPr lang="en"/>
              <a:t> Use a visual format, like a matrix, to compare your startup against competitors on key dimensions. Highlight your unique strengths and how they contribute to your competitive advantage. </a:t>
            </a:r>
            <a:r>
              <a:rPr lang="en"/>
              <a:t>How do you differentiate? Differentiation is not a difference. Differentiation is a difference people are willing to pay for. Also, “do nothing” can be a big part of the competition.</a:t>
            </a:r>
            <a:endParaRPr/>
          </a:p>
        </p:txBody>
      </p:sp>
      <p:sp>
        <p:nvSpPr>
          <p:cNvPr id="618" name="Google Shape;618;p46"/>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619" name="Google Shape;619;p46"/>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Competitive Landscape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3" name="Shape 623"/>
        <p:cNvGrpSpPr/>
        <p:nvPr/>
      </p:nvGrpSpPr>
      <p:grpSpPr>
        <a:xfrm>
          <a:off x="0" y="0"/>
          <a:ext cx="0" cy="0"/>
          <a:chOff x="0" y="0"/>
          <a:chExt cx="0" cy="0"/>
        </a:xfrm>
      </p:grpSpPr>
      <p:sp>
        <p:nvSpPr>
          <p:cNvPr id="624" name="Google Shape;624;p47"/>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625" name="Google Shape;625;p47"/>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Team</a:t>
            </a:r>
            <a:endParaRPr/>
          </a:p>
        </p:txBody>
      </p:sp>
      <p:sp>
        <p:nvSpPr>
          <p:cNvPr id="626" name="Google Shape;626;p47"/>
          <p:cNvSpPr txBox="1"/>
          <p:nvPr>
            <p:ph idx="1" type="body"/>
          </p:nvPr>
        </p:nvSpPr>
        <p:spPr>
          <a:xfrm>
            <a:off x="495300" y="1744825"/>
            <a:ext cx="7977300" cy="2789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b="1" lang="en"/>
              <a:t>Background context:</a:t>
            </a:r>
            <a:r>
              <a:rPr lang="en"/>
              <a:t> Investors often bet on the team as much as the idea. Highlight the founding team's expertise, experience, and unique qualifications that make you the right people to solve this problem.</a:t>
            </a:r>
            <a:endParaRPr/>
          </a:p>
          <a:p>
            <a:pPr indent="-317500" lvl="0" marL="457200" rtl="0" algn="l">
              <a:spcBef>
                <a:spcPts val="0"/>
              </a:spcBef>
              <a:spcAft>
                <a:spcPts val="0"/>
              </a:spcAft>
              <a:buSzPts val="1400"/>
              <a:buChar char="●"/>
            </a:pPr>
            <a:r>
              <a:rPr b="1" lang="en"/>
              <a:t>Assumptions:</a:t>
            </a:r>
            <a:r>
              <a:rPr lang="en"/>
              <a:t> The assumption here is that a strong team can navigate early challenges and pivot as necessary.</a:t>
            </a:r>
            <a:endParaRPr/>
          </a:p>
          <a:p>
            <a:pPr indent="-317500" lvl="0" marL="457200" rtl="0" algn="l">
              <a:spcBef>
                <a:spcPts val="0"/>
              </a:spcBef>
              <a:spcAft>
                <a:spcPts val="0"/>
              </a:spcAft>
              <a:buSzPts val="1400"/>
              <a:buChar char="●"/>
            </a:pPr>
            <a:r>
              <a:rPr b="1" lang="en"/>
              <a:t>Step-by-step thinking:</a:t>
            </a:r>
            <a:r>
              <a:rPr lang="en"/>
              <a:t> Start with brief bios, focusing on relevant experiences, past successes, and roles within the startup. Demonstrate a balance of skills across the team, covering business, technical, and other areas pertinent to your startup's success.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0" name="Shape 630"/>
        <p:cNvGrpSpPr/>
        <p:nvPr/>
      </p:nvGrpSpPr>
      <p:grpSpPr>
        <a:xfrm>
          <a:off x="0" y="0"/>
          <a:ext cx="0" cy="0"/>
          <a:chOff x="0" y="0"/>
          <a:chExt cx="0" cy="0"/>
        </a:xfrm>
      </p:grpSpPr>
      <p:sp>
        <p:nvSpPr>
          <p:cNvPr id="631" name="Google Shape;631;p48"/>
          <p:cNvSpPr txBox="1"/>
          <p:nvPr>
            <p:ph idx="1" type="body"/>
          </p:nvPr>
        </p:nvSpPr>
        <p:spPr>
          <a:xfrm>
            <a:off x="495300" y="1744825"/>
            <a:ext cx="7977300" cy="2789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b="1" lang="en"/>
              <a:t>Background context:</a:t>
            </a:r>
            <a:r>
              <a:rPr lang="en"/>
              <a:t> Provide a snapshot of your startup's financial health and future projections to demonstrate its economic viability and growth potential.</a:t>
            </a:r>
            <a:endParaRPr/>
          </a:p>
          <a:p>
            <a:pPr indent="-317500" lvl="0" marL="457200" rtl="0" algn="l">
              <a:spcBef>
                <a:spcPts val="0"/>
              </a:spcBef>
              <a:spcAft>
                <a:spcPts val="0"/>
              </a:spcAft>
              <a:buSzPts val="1400"/>
              <a:buChar char="●"/>
            </a:pPr>
            <a:r>
              <a:rPr b="1" lang="en"/>
              <a:t>Assumptions:</a:t>
            </a:r>
            <a:r>
              <a:rPr lang="en"/>
              <a:t> Assume the reader is financially savvy but requires clarity and realism in your projections.</a:t>
            </a:r>
            <a:endParaRPr/>
          </a:p>
          <a:p>
            <a:pPr indent="-317500" lvl="0" marL="457200" rtl="0" algn="l">
              <a:spcBef>
                <a:spcPts val="0"/>
              </a:spcBef>
              <a:spcAft>
                <a:spcPts val="0"/>
              </a:spcAft>
              <a:buSzPts val="1400"/>
              <a:buChar char="●"/>
            </a:pPr>
            <a:r>
              <a:rPr b="1" lang="en"/>
              <a:t>Step-by-step thinking:</a:t>
            </a:r>
            <a:r>
              <a:rPr lang="en"/>
              <a:t> Include revenue, profit margins, burn rate, and runway. Be realistic and prepare to justify your assumptions. Highlighting unit economics can be particularly persuasive. </a:t>
            </a:r>
            <a:r>
              <a:rPr lang="en"/>
              <a:t>Current Year and Three year Forecast of Growth. </a:t>
            </a:r>
            <a:r>
              <a:rPr lang="en"/>
              <a:t>This should align with your story. Y</a:t>
            </a:r>
            <a:r>
              <a:rPr lang="en"/>
              <a:t>ou’re pitching an accelerating growth story, so you’re building CAC to deliver LTV and top line growth.</a:t>
            </a:r>
            <a:endParaRPr/>
          </a:p>
          <a:p>
            <a:pPr indent="0" lvl="0" marL="457200" rtl="0" algn="l">
              <a:spcBef>
                <a:spcPts val="0"/>
              </a:spcBef>
              <a:spcAft>
                <a:spcPts val="0"/>
              </a:spcAft>
              <a:buNone/>
            </a:pPr>
            <a:r>
              <a:t/>
            </a:r>
            <a:endParaRPr/>
          </a:p>
        </p:txBody>
      </p:sp>
      <p:sp>
        <p:nvSpPr>
          <p:cNvPr id="632" name="Google Shape;632;p48"/>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633" name="Google Shape;633;p48"/>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Financials/Metrics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7" name="Shape 637"/>
        <p:cNvGrpSpPr/>
        <p:nvPr/>
      </p:nvGrpSpPr>
      <p:grpSpPr>
        <a:xfrm>
          <a:off x="0" y="0"/>
          <a:ext cx="0" cy="0"/>
          <a:chOff x="0" y="0"/>
          <a:chExt cx="0" cy="0"/>
        </a:xfrm>
      </p:grpSpPr>
      <p:sp>
        <p:nvSpPr>
          <p:cNvPr id="638" name="Google Shape;638;p49"/>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639" name="Google Shape;639;p49"/>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Use of Funds:</a:t>
            </a:r>
            <a:r>
              <a:rPr lang="en"/>
              <a:t> </a:t>
            </a:r>
            <a:r>
              <a:rPr lang="en"/>
              <a:t>Timeline of Awesomeness</a:t>
            </a:r>
            <a:endParaRPr/>
          </a:p>
        </p:txBody>
      </p:sp>
      <p:sp>
        <p:nvSpPr>
          <p:cNvPr id="640" name="Google Shape;640;p49"/>
          <p:cNvSpPr txBox="1"/>
          <p:nvPr>
            <p:ph idx="1" type="body"/>
          </p:nvPr>
        </p:nvSpPr>
        <p:spPr>
          <a:xfrm>
            <a:off x="526575" y="1300700"/>
            <a:ext cx="7977300" cy="18870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b="1" lang="en"/>
              <a:t>Background context: </a:t>
            </a:r>
            <a:r>
              <a:rPr lang="en"/>
              <a:t>Clearly articulate how you plan to use the investment funds, showing investors how their money will be allocated to drive growth.</a:t>
            </a:r>
            <a:endParaRPr/>
          </a:p>
          <a:p>
            <a:pPr indent="-317500" lvl="0" marL="457200" rtl="0" algn="l">
              <a:spcBef>
                <a:spcPts val="0"/>
              </a:spcBef>
              <a:spcAft>
                <a:spcPts val="0"/>
              </a:spcAft>
              <a:buSzPts val="1400"/>
              <a:buChar char="●"/>
            </a:pPr>
            <a:r>
              <a:rPr b="1" lang="en"/>
              <a:t>Assumptions:</a:t>
            </a:r>
            <a:r>
              <a:rPr lang="en"/>
              <a:t> The assumption is that reaching milestones reduces risk and moves the company closer to its goals.</a:t>
            </a:r>
            <a:endParaRPr/>
          </a:p>
          <a:p>
            <a:pPr indent="-317500" lvl="0" marL="457200" rtl="0" algn="l">
              <a:spcBef>
                <a:spcPts val="0"/>
              </a:spcBef>
              <a:spcAft>
                <a:spcPts val="0"/>
              </a:spcAft>
              <a:buSzPts val="1400"/>
              <a:buChar char="●"/>
            </a:pPr>
            <a:r>
              <a:rPr b="1" lang="en"/>
              <a:t>Step-by-step thinking:</a:t>
            </a:r>
            <a:r>
              <a:rPr lang="en"/>
              <a:t> Break down the allocation of funds (e.g., product development, marketing, hiring) and explain how each area supports your overall growth strategy supported by clear milestones.</a:t>
            </a:r>
            <a:endParaRPr/>
          </a:p>
        </p:txBody>
      </p:sp>
      <p:cxnSp>
        <p:nvCxnSpPr>
          <p:cNvPr id="641" name="Google Shape;641;p49"/>
          <p:cNvCxnSpPr/>
          <p:nvPr/>
        </p:nvCxnSpPr>
        <p:spPr>
          <a:xfrm>
            <a:off x="1206575" y="3792700"/>
            <a:ext cx="6855300" cy="0"/>
          </a:xfrm>
          <a:prstGeom prst="straightConnector1">
            <a:avLst/>
          </a:prstGeom>
          <a:noFill/>
          <a:ln cap="flat" cmpd="sng" w="76200">
            <a:solidFill>
              <a:schemeClr val="dk2"/>
            </a:solidFill>
            <a:prstDash val="solid"/>
            <a:round/>
            <a:headEnd len="med" w="med" type="none"/>
            <a:tailEnd len="med" w="med" type="triangle"/>
          </a:ln>
        </p:spPr>
      </p:cxnSp>
      <p:cxnSp>
        <p:nvCxnSpPr>
          <p:cNvPr id="642" name="Google Shape;642;p49"/>
          <p:cNvCxnSpPr/>
          <p:nvPr/>
        </p:nvCxnSpPr>
        <p:spPr>
          <a:xfrm>
            <a:off x="1448900" y="3534750"/>
            <a:ext cx="0" cy="516000"/>
          </a:xfrm>
          <a:prstGeom prst="straightConnector1">
            <a:avLst/>
          </a:prstGeom>
          <a:noFill/>
          <a:ln cap="flat" cmpd="sng" w="9525">
            <a:solidFill>
              <a:schemeClr val="dk2"/>
            </a:solidFill>
            <a:prstDash val="solid"/>
            <a:round/>
            <a:headEnd len="med" w="med" type="none"/>
            <a:tailEnd len="med" w="med" type="none"/>
          </a:ln>
        </p:spPr>
      </p:cxnSp>
      <p:cxnSp>
        <p:nvCxnSpPr>
          <p:cNvPr id="643" name="Google Shape;643;p49"/>
          <p:cNvCxnSpPr/>
          <p:nvPr/>
        </p:nvCxnSpPr>
        <p:spPr>
          <a:xfrm>
            <a:off x="3111725" y="3378400"/>
            <a:ext cx="0" cy="926400"/>
          </a:xfrm>
          <a:prstGeom prst="straightConnector1">
            <a:avLst/>
          </a:prstGeom>
          <a:noFill/>
          <a:ln cap="flat" cmpd="sng" w="9525">
            <a:solidFill>
              <a:schemeClr val="dk2"/>
            </a:solidFill>
            <a:prstDash val="solid"/>
            <a:round/>
            <a:headEnd len="med" w="med" type="none"/>
            <a:tailEnd len="med" w="med" type="none"/>
          </a:ln>
        </p:spPr>
      </p:cxnSp>
      <p:sp>
        <p:nvSpPr>
          <p:cNvPr id="644" name="Google Shape;644;p49"/>
          <p:cNvSpPr txBox="1"/>
          <p:nvPr/>
        </p:nvSpPr>
        <p:spPr>
          <a:xfrm>
            <a:off x="2623175" y="4304800"/>
            <a:ext cx="9771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chemeClr val="lt2"/>
                </a:solidFill>
              </a:rPr>
              <a:t>Today</a:t>
            </a:r>
            <a:endParaRPr sz="1800">
              <a:solidFill>
                <a:schemeClr val="lt2"/>
              </a:solidFill>
            </a:endParaRPr>
          </a:p>
        </p:txBody>
      </p:sp>
      <p:sp>
        <p:nvSpPr>
          <p:cNvPr id="645" name="Google Shape;645;p49"/>
          <p:cNvSpPr txBox="1"/>
          <p:nvPr/>
        </p:nvSpPr>
        <p:spPr>
          <a:xfrm>
            <a:off x="1181150" y="4089800"/>
            <a:ext cx="535500" cy="30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solidFill>
                  <a:schemeClr val="lt2"/>
                </a:solidFill>
              </a:rPr>
              <a:t>MVP</a:t>
            </a:r>
            <a:endParaRPr sz="800">
              <a:solidFill>
                <a:schemeClr val="lt2"/>
              </a:solidFill>
            </a:endParaRPr>
          </a:p>
        </p:txBody>
      </p:sp>
      <p:cxnSp>
        <p:nvCxnSpPr>
          <p:cNvPr id="646" name="Google Shape;646;p49"/>
          <p:cNvCxnSpPr/>
          <p:nvPr/>
        </p:nvCxnSpPr>
        <p:spPr>
          <a:xfrm>
            <a:off x="1921800" y="3534750"/>
            <a:ext cx="0" cy="516000"/>
          </a:xfrm>
          <a:prstGeom prst="straightConnector1">
            <a:avLst/>
          </a:prstGeom>
          <a:noFill/>
          <a:ln cap="flat" cmpd="sng" w="9525">
            <a:solidFill>
              <a:schemeClr val="dk2"/>
            </a:solidFill>
            <a:prstDash val="solid"/>
            <a:round/>
            <a:headEnd len="med" w="med" type="none"/>
            <a:tailEnd len="med" w="med" type="none"/>
          </a:ln>
        </p:spPr>
      </p:cxnSp>
      <p:sp>
        <p:nvSpPr>
          <p:cNvPr id="647" name="Google Shape;647;p49"/>
          <p:cNvSpPr txBox="1"/>
          <p:nvPr/>
        </p:nvSpPr>
        <p:spPr>
          <a:xfrm>
            <a:off x="1559250" y="3187800"/>
            <a:ext cx="725100" cy="30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solidFill>
                  <a:schemeClr val="lt2"/>
                </a:solidFill>
              </a:rPr>
              <a:t>Customer X</a:t>
            </a:r>
            <a:endParaRPr sz="800">
              <a:solidFill>
                <a:schemeClr val="lt2"/>
              </a:solidFill>
            </a:endParaRPr>
          </a:p>
        </p:txBody>
      </p:sp>
      <p:cxnSp>
        <p:nvCxnSpPr>
          <p:cNvPr id="648" name="Google Shape;648;p49"/>
          <p:cNvCxnSpPr/>
          <p:nvPr/>
        </p:nvCxnSpPr>
        <p:spPr>
          <a:xfrm>
            <a:off x="2363425" y="3534700"/>
            <a:ext cx="0" cy="516000"/>
          </a:xfrm>
          <a:prstGeom prst="straightConnector1">
            <a:avLst/>
          </a:prstGeom>
          <a:noFill/>
          <a:ln cap="flat" cmpd="sng" w="9525">
            <a:solidFill>
              <a:schemeClr val="dk2"/>
            </a:solidFill>
            <a:prstDash val="solid"/>
            <a:round/>
            <a:headEnd len="med" w="med" type="none"/>
            <a:tailEnd len="med" w="med" type="none"/>
          </a:ln>
        </p:spPr>
      </p:cxnSp>
      <p:sp>
        <p:nvSpPr>
          <p:cNvPr id="649" name="Google Shape;649;p49"/>
          <p:cNvSpPr txBox="1"/>
          <p:nvPr/>
        </p:nvSpPr>
        <p:spPr>
          <a:xfrm>
            <a:off x="2000875" y="4089800"/>
            <a:ext cx="725100" cy="30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solidFill>
                  <a:schemeClr val="lt2"/>
                </a:solidFill>
              </a:rPr>
              <a:t>$X in MRR</a:t>
            </a:r>
            <a:endParaRPr sz="800">
              <a:solidFill>
                <a:schemeClr val="lt2"/>
              </a:solidFill>
            </a:endParaRPr>
          </a:p>
        </p:txBody>
      </p:sp>
      <p:cxnSp>
        <p:nvCxnSpPr>
          <p:cNvPr id="650" name="Google Shape;650;p49"/>
          <p:cNvCxnSpPr/>
          <p:nvPr/>
        </p:nvCxnSpPr>
        <p:spPr>
          <a:xfrm>
            <a:off x="3727425" y="3534750"/>
            <a:ext cx="0" cy="516000"/>
          </a:xfrm>
          <a:prstGeom prst="straightConnector1">
            <a:avLst/>
          </a:prstGeom>
          <a:noFill/>
          <a:ln cap="flat" cmpd="sng" w="9525">
            <a:solidFill>
              <a:schemeClr val="dk2"/>
            </a:solidFill>
            <a:prstDash val="solid"/>
            <a:round/>
            <a:headEnd len="med" w="med" type="none"/>
            <a:tailEnd len="med" w="med" type="none"/>
          </a:ln>
        </p:spPr>
      </p:cxnSp>
      <p:sp>
        <p:nvSpPr>
          <p:cNvPr id="651" name="Google Shape;651;p49"/>
          <p:cNvSpPr txBox="1"/>
          <p:nvPr/>
        </p:nvSpPr>
        <p:spPr>
          <a:xfrm>
            <a:off x="3364875" y="4089850"/>
            <a:ext cx="725100" cy="431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solidFill>
                  <a:schemeClr val="lt2"/>
                </a:solidFill>
              </a:rPr>
              <a:t>Product Release Y</a:t>
            </a:r>
            <a:endParaRPr sz="800">
              <a:solidFill>
                <a:schemeClr val="lt2"/>
              </a:solidFill>
            </a:endParaRPr>
          </a:p>
        </p:txBody>
      </p:sp>
      <p:cxnSp>
        <p:nvCxnSpPr>
          <p:cNvPr id="652" name="Google Shape;652;p49"/>
          <p:cNvCxnSpPr/>
          <p:nvPr/>
        </p:nvCxnSpPr>
        <p:spPr>
          <a:xfrm>
            <a:off x="6842400" y="3534700"/>
            <a:ext cx="0" cy="516000"/>
          </a:xfrm>
          <a:prstGeom prst="straightConnector1">
            <a:avLst/>
          </a:prstGeom>
          <a:noFill/>
          <a:ln cap="flat" cmpd="sng" w="9525">
            <a:solidFill>
              <a:schemeClr val="dk2"/>
            </a:solidFill>
            <a:prstDash val="solid"/>
            <a:round/>
            <a:headEnd len="med" w="med" type="none"/>
            <a:tailEnd len="med" w="med" type="none"/>
          </a:ln>
        </p:spPr>
      </p:cxnSp>
      <p:sp>
        <p:nvSpPr>
          <p:cNvPr id="653" name="Google Shape;653;p49"/>
          <p:cNvSpPr txBox="1"/>
          <p:nvPr/>
        </p:nvSpPr>
        <p:spPr>
          <a:xfrm>
            <a:off x="6479850" y="4089800"/>
            <a:ext cx="725100" cy="30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solidFill>
                  <a:schemeClr val="lt2"/>
                </a:solidFill>
              </a:rPr>
              <a:t>$XXX MRR</a:t>
            </a:r>
            <a:endParaRPr sz="800">
              <a:solidFill>
                <a:schemeClr val="lt2"/>
              </a:solidFill>
            </a:endParaRPr>
          </a:p>
        </p:txBody>
      </p:sp>
      <p:cxnSp>
        <p:nvCxnSpPr>
          <p:cNvPr id="654" name="Google Shape;654;p49"/>
          <p:cNvCxnSpPr/>
          <p:nvPr/>
        </p:nvCxnSpPr>
        <p:spPr>
          <a:xfrm>
            <a:off x="4784188" y="3534750"/>
            <a:ext cx="0" cy="516000"/>
          </a:xfrm>
          <a:prstGeom prst="straightConnector1">
            <a:avLst/>
          </a:prstGeom>
          <a:noFill/>
          <a:ln cap="flat" cmpd="sng" w="9525">
            <a:solidFill>
              <a:schemeClr val="dk2"/>
            </a:solidFill>
            <a:prstDash val="solid"/>
            <a:round/>
            <a:headEnd len="med" w="med" type="none"/>
            <a:tailEnd len="med" w="med" type="none"/>
          </a:ln>
        </p:spPr>
      </p:cxnSp>
      <p:sp>
        <p:nvSpPr>
          <p:cNvPr id="655" name="Google Shape;655;p49"/>
          <p:cNvSpPr txBox="1"/>
          <p:nvPr/>
        </p:nvSpPr>
        <p:spPr>
          <a:xfrm>
            <a:off x="4421638" y="4089850"/>
            <a:ext cx="7251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solidFill>
                  <a:schemeClr val="lt2"/>
                </a:solidFill>
              </a:rPr>
              <a:t>Product Release Y+1</a:t>
            </a:r>
            <a:endParaRPr sz="800">
              <a:solidFill>
                <a:schemeClr val="lt2"/>
              </a:solidFill>
            </a:endParaRPr>
          </a:p>
        </p:txBody>
      </p:sp>
      <p:cxnSp>
        <p:nvCxnSpPr>
          <p:cNvPr id="656" name="Google Shape;656;p49"/>
          <p:cNvCxnSpPr/>
          <p:nvPr/>
        </p:nvCxnSpPr>
        <p:spPr>
          <a:xfrm>
            <a:off x="6054388" y="3534700"/>
            <a:ext cx="0" cy="516000"/>
          </a:xfrm>
          <a:prstGeom prst="straightConnector1">
            <a:avLst/>
          </a:prstGeom>
          <a:noFill/>
          <a:ln cap="flat" cmpd="sng" w="9525">
            <a:solidFill>
              <a:schemeClr val="dk2"/>
            </a:solidFill>
            <a:prstDash val="solid"/>
            <a:round/>
            <a:headEnd len="med" w="med" type="none"/>
            <a:tailEnd len="med" w="med" type="none"/>
          </a:ln>
        </p:spPr>
      </p:cxnSp>
      <p:sp>
        <p:nvSpPr>
          <p:cNvPr id="657" name="Google Shape;657;p49"/>
          <p:cNvSpPr txBox="1"/>
          <p:nvPr/>
        </p:nvSpPr>
        <p:spPr>
          <a:xfrm>
            <a:off x="5691838" y="4089800"/>
            <a:ext cx="7251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solidFill>
                  <a:schemeClr val="lt2"/>
                </a:solidFill>
              </a:rPr>
              <a:t>Product Release Y+2</a:t>
            </a:r>
            <a:endParaRPr sz="800">
              <a:solidFill>
                <a:schemeClr val="lt2"/>
              </a:solidFill>
            </a:endParaRPr>
          </a:p>
        </p:txBody>
      </p:sp>
      <p:cxnSp>
        <p:nvCxnSpPr>
          <p:cNvPr id="658" name="Google Shape;658;p49"/>
          <p:cNvCxnSpPr/>
          <p:nvPr/>
        </p:nvCxnSpPr>
        <p:spPr>
          <a:xfrm>
            <a:off x="4255800" y="3534700"/>
            <a:ext cx="0" cy="516000"/>
          </a:xfrm>
          <a:prstGeom prst="straightConnector1">
            <a:avLst/>
          </a:prstGeom>
          <a:noFill/>
          <a:ln cap="flat" cmpd="sng" w="9525">
            <a:solidFill>
              <a:schemeClr val="dk2"/>
            </a:solidFill>
            <a:prstDash val="solid"/>
            <a:round/>
            <a:headEnd len="med" w="med" type="none"/>
            <a:tailEnd len="med" w="med" type="none"/>
          </a:ln>
        </p:spPr>
      </p:cxnSp>
      <p:sp>
        <p:nvSpPr>
          <p:cNvPr id="659" name="Google Shape;659;p49"/>
          <p:cNvSpPr txBox="1"/>
          <p:nvPr/>
        </p:nvSpPr>
        <p:spPr>
          <a:xfrm>
            <a:off x="3893250" y="3045638"/>
            <a:ext cx="725100" cy="431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solidFill>
                  <a:schemeClr val="lt2"/>
                </a:solidFill>
              </a:rPr>
              <a:t>Key Hire: CMO</a:t>
            </a:r>
            <a:endParaRPr sz="800">
              <a:solidFill>
                <a:schemeClr val="lt2"/>
              </a:solidFill>
            </a:endParaRPr>
          </a:p>
        </p:txBody>
      </p:sp>
      <p:sp>
        <p:nvSpPr>
          <p:cNvPr id="660" name="Google Shape;660;p49"/>
          <p:cNvSpPr txBox="1"/>
          <p:nvPr/>
        </p:nvSpPr>
        <p:spPr>
          <a:xfrm>
            <a:off x="5014925" y="3045625"/>
            <a:ext cx="725100" cy="431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solidFill>
                  <a:schemeClr val="lt2"/>
                </a:solidFill>
              </a:rPr>
              <a:t>Key Hire: CRO</a:t>
            </a:r>
            <a:endParaRPr sz="800">
              <a:solidFill>
                <a:schemeClr val="lt2"/>
              </a:solidFill>
            </a:endParaRPr>
          </a:p>
        </p:txBody>
      </p:sp>
      <p:cxnSp>
        <p:nvCxnSpPr>
          <p:cNvPr id="661" name="Google Shape;661;p49"/>
          <p:cNvCxnSpPr/>
          <p:nvPr/>
        </p:nvCxnSpPr>
        <p:spPr>
          <a:xfrm>
            <a:off x="5377475" y="3534700"/>
            <a:ext cx="0" cy="5160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5" name="Shape 665"/>
        <p:cNvGrpSpPr/>
        <p:nvPr/>
      </p:nvGrpSpPr>
      <p:grpSpPr>
        <a:xfrm>
          <a:off x="0" y="0"/>
          <a:ext cx="0" cy="0"/>
          <a:chOff x="0" y="0"/>
          <a:chExt cx="0" cy="0"/>
        </a:xfrm>
      </p:grpSpPr>
      <p:sp>
        <p:nvSpPr>
          <p:cNvPr id="666" name="Google Shape;666;p50"/>
          <p:cNvSpPr txBox="1"/>
          <p:nvPr>
            <p:ph idx="1" type="body"/>
          </p:nvPr>
        </p:nvSpPr>
        <p:spPr>
          <a:xfrm>
            <a:off x="495300" y="1744825"/>
            <a:ext cx="7977300" cy="2789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b="1" lang="en"/>
              <a:t>Background context:</a:t>
            </a:r>
            <a:r>
              <a:rPr lang="en"/>
              <a:t> This is your final opportunity to make an impression, summarizing the investment opportunity and leaving the audience with a memorable message.</a:t>
            </a:r>
            <a:endParaRPr/>
          </a:p>
          <a:p>
            <a:pPr indent="-317500" lvl="0" marL="457200" rtl="0" algn="l">
              <a:spcBef>
                <a:spcPts val="0"/>
              </a:spcBef>
              <a:spcAft>
                <a:spcPts val="0"/>
              </a:spcAft>
              <a:buSzPts val="1400"/>
              <a:buChar char="●"/>
            </a:pPr>
            <a:r>
              <a:rPr b="1" lang="en"/>
              <a:t>Assumptions:</a:t>
            </a:r>
            <a:r>
              <a:rPr lang="en"/>
              <a:t> Assume the reader is considering multiple opportunities and needs a compelling reason to choose yours.</a:t>
            </a:r>
            <a:endParaRPr/>
          </a:p>
          <a:p>
            <a:pPr indent="-317500" lvl="0" marL="457200" rtl="0" algn="l">
              <a:spcBef>
                <a:spcPts val="0"/>
              </a:spcBef>
              <a:spcAft>
                <a:spcPts val="0"/>
              </a:spcAft>
              <a:buSzPts val="1400"/>
              <a:buChar char="●"/>
            </a:pPr>
            <a:r>
              <a:rPr b="1" lang="en"/>
              <a:t>Step-by-step thinking: </a:t>
            </a:r>
            <a:r>
              <a:rPr lang="en"/>
              <a:t>Reiterate the key points that make your startup a compelling investment opportunity. Include contact information and a call to action, ensuring the slide is memorable and prompts further engagement.</a:t>
            </a:r>
            <a:endParaRPr/>
          </a:p>
        </p:txBody>
      </p:sp>
      <p:sp>
        <p:nvSpPr>
          <p:cNvPr id="667" name="Google Shape;667;p50"/>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668" name="Google Shape;668;p50"/>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Close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2" name="Shape 672"/>
        <p:cNvGrpSpPr/>
        <p:nvPr/>
      </p:nvGrpSpPr>
      <p:grpSpPr>
        <a:xfrm>
          <a:off x="0" y="0"/>
          <a:ext cx="0" cy="0"/>
          <a:chOff x="0" y="0"/>
          <a:chExt cx="0" cy="0"/>
        </a:xfrm>
      </p:grpSpPr>
      <p:sp>
        <p:nvSpPr>
          <p:cNvPr id="673" name="Google Shape;673;p51"/>
          <p:cNvSpPr txBox="1"/>
          <p:nvPr>
            <p:ph idx="1" type="body"/>
          </p:nvPr>
        </p:nvSpPr>
        <p:spPr>
          <a:xfrm>
            <a:off x="495300" y="1744825"/>
            <a:ext cx="3505500" cy="2789100"/>
          </a:xfrm>
          <a:prstGeom prst="rect">
            <a:avLst/>
          </a:prstGeom>
        </p:spPr>
        <p:txBody>
          <a:bodyPr anchorCtr="0" anchor="t" bIns="91425" lIns="91425" spcFirstLastPara="1" rIns="91425" wrap="square" tIns="91425">
            <a:normAutofit/>
          </a:bodyPr>
          <a:lstStyle/>
          <a:p>
            <a:pPr indent="-298450" lvl="0" marL="457200" rtl="0" algn="l">
              <a:spcBef>
                <a:spcPts val="0"/>
              </a:spcBef>
              <a:spcAft>
                <a:spcPts val="0"/>
              </a:spcAft>
              <a:buSzPts val="1100"/>
              <a:buChar char="●"/>
            </a:pPr>
            <a:r>
              <a:rPr lang="en"/>
              <a:t>I have been in your shoes. I have raised seed and venture funding from a variety of sources–angels, family offices, venture funds–</a:t>
            </a:r>
            <a:r>
              <a:rPr lang="en" u="sng"/>
              <a:t>for my own companies</a:t>
            </a:r>
            <a:r>
              <a:rPr lang="en"/>
              <a:t>.</a:t>
            </a:r>
            <a:endParaRPr/>
          </a:p>
          <a:p>
            <a:pPr indent="-298450" lvl="0" marL="457200" rtl="0" algn="l">
              <a:spcBef>
                <a:spcPts val="0"/>
              </a:spcBef>
              <a:spcAft>
                <a:spcPts val="0"/>
              </a:spcAft>
              <a:buSzPts val="1100"/>
              <a:buChar char="●"/>
            </a:pPr>
            <a:r>
              <a:rPr lang="en"/>
              <a:t>I have helped raise $61.3M in venture funding to date for myself and others.</a:t>
            </a:r>
            <a:endParaRPr/>
          </a:p>
          <a:p>
            <a:pPr indent="-298450" lvl="0" marL="457200" rtl="0" algn="l">
              <a:spcBef>
                <a:spcPts val="0"/>
              </a:spcBef>
              <a:spcAft>
                <a:spcPts val="0"/>
              </a:spcAft>
              <a:buSzPts val="1100"/>
              <a:buChar char="●"/>
            </a:pPr>
            <a:r>
              <a:rPr lang="en"/>
              <a:t>This template is proven-one client went from being shunned by investors to getting meetings just by adopting a standard template that didn’t confuse investors.</a:t>
            </a:r>
            <a:endParaRPr/>
          </a:p>
        </p:txBody>
      </p:sp>
      <p:sp>
        <p:nvSpPr>
          <p:cNvPr id="674" name="Google Shape;674;p51"/>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675" name="Google Shape;675;p51"/>
          <p:cNvSpPr txBox="1"/>
          <p:nvPr>
            <p:ph type="title"/>
          </p:nvPr>
        </p:nvSpPr>
        <p:spPr>
          <a:xfrm>
            <a:off x="495300" y="684850"/>
            <a:ext cx="37911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Why work with me?</a:t>
            </a:r>
            <a:endParaRPr/>
          </a:p>
        </p:txBody>
      </p:sp>
      <p:sp>
        <p:nvSpPr>
          <p:cNvPr id="676" name="Google Shape;676;p51"/>
          <p:cNvSpPr txBox="1"/>
          <p:nvPr>
            <p:ph idx="2" type="body"/>
          </p:nvPr>
        </p:nvSpPr>
        <p:spPr>
          <a:xfrm>
            <a:off x="4966950" y="1744825"/>
            <a:ext cx="3505500" cy="2789100"/>
          </a:xfrm>
          <a:prstGeom prst="rect">
            <a:avLst/>
          </a:prstGeom>
        </p:spPr>
        <p:txBody>
          <a:bodyPr anchorCtr="0" anchor="t" bIns="91425" lIns="91425" spcFirstLastPara="1" rIns="91425" wrap="square" tIns="91425">
            <a:normAutofit lnSpcReduction="10000"/>
          </a:bodyPr>
          <a:lstStyle/>
          <a:p>
            <a:pPr indent="-298450" lvl="0" marL="457200" rtl="0" algn="l">
              <a:spcBef>
                <a:spcPts val="0"/>
              </a:spcBef>
              <a:spcAft>
                <a:spcPts val="0"/>
              </a:spcAft>
              <a:buSzPts val="1100"/>
              <a:buChar char="●"/>
            </a:pPr>
            <a:r>
              <a:rPr lang="en"/>
              <a:t>My process is proven. Building a deck is hard. You’re going to talk to people who you think are very sophisticated–you’re only partially right.</a:t>
            </a:r>
            <a:endParaRPr/>
          </a:p>
          <a:p>
            <a:pPr indent="-298450" lvl="1" marL="914400" rtl="0" algn="l">
              <a:spcBef>
                <a:spcPts val="0"/>
              </a:spcBef>
              <a:spcAft>
                <a:spcPts val="0"/>
              </a:spcAft>
              <a:buSzPts val="1100"/>
              <a:buChar char="○"/>
            </a:pPr>
            <a:r>
              <a:rPr lang="en"/>
              <a:t>They’re very sophisticated investors.</a:t>
            </a:r>
            <a:endParaRPr/>
          </a:p>
          <a:p>
            <a:pPr indent="-298450" lvl="1" marL="914400" rtl="0" algn="l">
              <a:spcBef>
                <a:spcPts val="0"/>
              </a:spcBef>
              <a:spcAft>
                <a:spcPts val="0"/>
              </a:spcAft>
              <a:buSzPts val="1100"/>
              <a:buChar char="○"/>
            </a:pPr>
            <a:r>
              <a:rPr lang="en"/>
              <a:t>They’re totally naive about your venture.</a:t>
            </a:r>
            <a:endParaRPr/>
          </a:p>
          <a:p>
            <a:pPr indent="-298450" lvl="1" marL="914400" rtl="0" algn="l">
              <a:spcBef>
                <a:spcPts val="0"/>
              </a:spcBef>
              <a:spcAft>
                <a:spcPts val="0"/>
              </a:spcAft>
              <a:buSzPts val="1100"/>
              <a:buChar char="○"/>
            </a:pPr>
            <a:r>
              <a:rPr lang="en"/>
              <a:t>You need to bridge the gap.</a:t>
            </a:r>
            <a:endParaRPr/>
          </a:p>
          <a:p>
            <a:pPr indent="-298450" lvl="1" marL="914400" rtl="0" algn="l">
              <a:spcBef>
                <a:spcPts val="0"/>
              </a:spcBef>
              <a:spcAft>
                <a:spcPts val="0"/>
              </a:spcAft>
              <a:buSzPts val="1100"/>
              <a:buChar char="○"/>
            </a:pPr>
            <a:r>
              <a:rPr lang="en"/>
              <a:t>Building that story takes time, relentless revision, and constant testing.</a:t>
            </a:r>
            <a:endParaRPr/>
          </a:p>
          <a:p>
            <a:pPr indent="-298450" lvl="0" marL="457200" rtl="0" algn="l">
              <a:spcBef>
                <a:spcPts val="0"/>
              </a:spcBef>
              <a:spcAft>
                <a:spcPts val="0"/>
              </a:spcAft>
              <a:buSzPts val="1100"/>
              <a:buChar char="●"/>
            </a:pPr>
            <a:r>
              <a:rPr lang="en"/>
              <a:t>I’ve been there. I can help.</a:t>
            </a:r>
            <a:endParaRPr/>
          </a:p>
          <a:p>
            <a:pPr indent="0" lvl="0" marL="0" rtl="0" algn="l">
              <a:spcBef>
                <a:spcPts val="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0" name="Shape 680"/>
        <p:cNvGrpSpPr/>
        <p:nvPr/>
      </p:nvGrpSpPr>
      <p:grpSpPr>
        <a:xfrm>
          <a:off x="0" y="0"/>
          <a:ext cx="0" cy="0"/>
          <a:chOff x="0" y="0"/>
          <a:chExt cx="0" cy="0"/>
        </a:xfrm>
      </p:grpSpPr>
      <p:sp>
        <p:nvSpPr>
          <p:cNvPr id="681" name="Google Shape;681;p52"/>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
        <p:nvSpPr>
          <p:cNvPr id="682" name="Google Shape;682;p52"/>
          <p:cNvSpPr/>
          <p:nvPr/>
        </p:nvSpPr>
        <p:spPr>
          <a:xfrm>
            <a:off x="-21475" y="-10150"/>
            <a:ext cx="9144000" cy="5143500"/>
          </a:xfrm>
          <a:prstGeom prst="rect">
            <a:avLst/>
          </a:prstGeom>
          <a:solidFill>
            <a:srgbClr val="F172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3" name="Google Shape;683;p52"/>
          <p:cNvSpPr/>
          <p:nvPr/>
        </p:nvSpPr>
        <p:spPr>
          <a:xfrm>
            <a:off x="7169900" y="3527125"/>
            <a:ext cx="1256700" cy="1256700"/>
          </a:xfrm>
          <a:prstGeom prst="rect">
            <a:avLst/>
          </a:prstGeom>
          <a:solidFill>
            <a:schemeClr val="accent5"/>
          </a:solidFill>
          <a:ln cap="flat" cmpd="sng" w="9525">
            <a:solidFill>
              <a:schemeClr val="dk2"/>
            </a:solidFill>
            <a:prstDash val="solid"/>
            <a:round/>
            <a:headEnd len="sm" w="sm" type="none"/>
            <a:tailEnd len="sm" w="sm" type="none"/>
          </a:ln>
          <a:effectLst>
            <a:outerShdw blurRad="57150" rotWithShape="0" algn="bl" dir="2820000" dist="7620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 sz="2300">
                <a:solidFill>
                  <a:schemeClr val="dk1"/>
                </a:solidFill>
                <a:latin typeface="Work Sans ExtraBold"/>
                <a:ea typeface="Work Sans ExtraBold"/>
                <a:cs typeface="Work Sans ExtraBold"/>
                <a:sym typeface="Work Sans ExtraBold"/>
              </a:rPr>
              <a:t>ZAKUR</a:t>
            </a:r>
            <a:endParaRPr sz="2300">
              <a:solidFill>
                <a:schemeClr val="dk1"/>
              </a:solidFill>
              <a:latin typeface="Work Sans ExtraBold"/>
              <a:ea typeface="Work Sans ExtraBold"/>
              <a:cs typeface="Work Sans ExtraBold"/>
              <a:sym typeface="Work Sans ExtraBold"/>
            </a:endParaRPr>
          </a:p>
        </p:txBody>
      </p:sp>
      <p:sp>
        <p:nvSpPr>
          <p:cNvPr id="684" name="Google Shape;684;p52"/>
          <p:cNvSpPr txBox="1"/>
          <p:nvPr/>
        </p:nvSpPr>
        <p:spPr>
          <a:xfrm>
            <a:off x="759800" y="3418853"/>
            <a:ext cx="6250200" cy="169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rPr>
              <a:t>Zakur Consulting LLC</a:t>
            </a:r>
            <a:endParaRPr>
              <a:solidFill>
                <a:schemeClr val="dk1"/>
              </a:solidFill>
            </a:endParaRPr>
          </a:p>
          <a:p>
            <a:pPr indent="0" lvl="0" marL="0" rtl="0" algn="l">
              <a:spcBef>
                <a:spcPts val="0"/>
              </a:spcBef>
              <a:spcAft>
                <a:spcPts val="0"/>
              </a:spcAft>
              <a:buNone/>
            </a:pPr>
            <a:r>
              <a:rPr lang="en">
                <a:solidFill>
                  <a:schemeClr val="dk1"/>
                </a:solidFill>
              </a:rPr>
              <a:t>Stephen Zakur</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u="sng">
                <a:solidFill>
                  <a:schemeClr val="hlink"/>
                </a:solidFill>
                <a:hlinkClick r:id="rId3"/>
              </a:rPr>
              <a:t>steve@zakur.com</a:t>
            </a:r>
            <a:endParaRPr>
              <a:solidFill>
                <a:schemeClr val="dk1"/>
              </a:solidFill>
            </a:endParaRPr>
          </a:p>
          <a:p>
            <a:pPr indent="0" lvl="0" marL="0" rtl="0" algn="l">
              <a:spcBef>
                <a:spcPts val="0"/>
              </a:spcBef>
              <a:spcAft>
                <a:spcPts val="0"/>
              </a:spcAft>
              <a:buNone/>
            </a:pPr>
            <a:r>
              <a:rPr lang="en">
                <a:solidFill>
                  <a:schemeClr val="dk1"/>
                </a:solidFill>
              </a:rPr>
              <a:t>https://zakur.com</a:t>
            </a:r>
            <a:endParaRPr>
              <a:solidFill>
                <a:schemeClr val="dk1"/>
              </a:solidFill>
            </a:endParaRPr>
          </a:p>
          <a:p>
            <a:pPr indent="0" lvl="0" marL="0" rtl="0" algn="l">
              <a:spcBef>
                <a:spcPts val="0"/>
              </a:spcBef>
              <a:spcAft>
                <a:spcPts val="0"/>
              </a:spcAft>
              <a:buNone/>
            </a:pPr>
            <a:r>
              <a:rPr lang="en">
                <a:solidFill>
                  <a:schemeClr val="dk1"/>
                </a:solidFill>
              </a:rPr>
              <a:t>https://www.linkedin.com/in/stephenzakur/</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9" name="Shape 539"/>
        <p:cNvGrpSpPr/>
        <p:nvPr/>
      </p:nvGrpSpPr>
      <p:grpSpPr>
        <a:xfrm>
          <a:off x="0" y="0"/>
          <a:ext cx="0" cy="0"/>
          <a:chOff x="0" y="0"/>
          <a:chExt cx="0" cy="0"/>
        </a:xfrm>
      </p:grpSpPr>
      <p:sp>
        <p:nvSpPr>
          <p:cNvPr id="540" name="Google Shape;540;p35"/>
          <p:cNvSpPr txBox="1"/>
          <p:nvPr>
            <p:ph idx="1" type="body"/>
          </p:nvPr>
        </p:nvSpPr>
        <p:spPr>
          <a:xfrm>
            <a:off x="495300" y="1211425"/>
            <a:ext cx="7977300" cy="3103800"/>
          </a:xfrm>
          <a:prstGeom prst="rect">
            <a:avLst/>
          </a:prstGeom>
        </p:spPr>
        <p:txBody>
          <a:bodyPr anchorCtr="0" anchor="t" bIns="91425" lIns="91425" spcFirstLastPara="1" rIns="91425" wrap="square" tIns="91425">
            <a:normAutofit fontScale="85000" lnSpcReduction="20000"/>
          </a:bodyPr>
          <a:lstStyle/>
          <a:p>
            <a:pPr indent="-304165" lvl="0" marL="457200" rtl="0" algn="l">
              <a:spcBef>
                <a:spcPts val="0"/>
              </a:spcBef>
              <a:spcAft>
                <a:spcPts val="0"/>
              </a:spcAft>
              <a:buSzPct val="100000"/>
              <a:buChar char="●"/>
            </a:pPr>
            <a:r>
              <a:rPr lang="en"/>
              <a:t>This deck represents the standard structure of a Series A funding pitch.</a:t>
            </a:r>
            <a:endParaRPr/>
          </a:p>
          <a:p>
            <a:pPr indent="-304165" lvl="0" marL="457200" rtl="0" algn="l">
              <a:spcBef>
                <a:spcPts val="0"/>
              </a:spcBef>
              <a:spcAft>
                <a:spcPts val="0"/>
              </a:spcAft>
              <a:buSzPct val="100000"/>
              <a:buChar char="●"/>
            </a:pPr>
            <a:r>
              <a:rPr lang="en"/>
              <a:t>This is not a “designed” deck. Once you have the content down, you will work with a designer to make it look good.</a:t>
            </a:r>
            <a:endParaRPr/>
          </a:p>
          <a:p>
            <a:pPr indent="-304165" lvl="0" marL="457200" rtl="0" algn="l">
              <a:spcBef>
                <a:spcPts val="0"/>
              </a:spcBef>
              <a:spcAft>
                <a:spcPts val="0"/>
              </a:spcAft>
              <a:buSzPct val="100000"/>
              <a:buChar char="●"/>
            </a:pPr>
            <a:r>
              <a:rPr lang="en"/>
              <a:t>Why is using a standard structure </a:t>
            </a:r>
            <a:r>
              <a:rPr lang="en"/>
              <a:t>desirable?</a:t>
            </a:r>
            <a:endParaRPr/>
          </a:p>
          <a:p>
            <a:pPr indent="-304165" lvl="1" marL="914400" rtl="0" algn="l">
              <a:spcBef>
                <a:spcPts val="0"/>
              </a:spcBef>
              <a:spcAft>
                <a:spcPts val="0"/>
              </a:spcAft>
              <a:buSzPct val="100000"/>
              <a:buChar char="○"/>
            </a:pPr>
            <a:r>
              <a:rPr lang="en"/>
              <a:t>Investors are used to seeing pitches in this format so it’s easy for them to read</a:t>
            </a:r>
            <a:endParaRPr/>
          </a:p>
          <a:p>
            <a:pPr indent="-304165" lvl="1" marL="914400" rtl="0" algn="l">
              <a:spcBef>
                <a:spcPts val="0"/>
              </a:spcBef>
              <a:spcAft>
                <a:spcPts val="0"/>
              </a:spcAft>
              <a:buSzPct val="100000"/>
              <a:buChar char="○"/>
            </a:pPr>
            <a:r>
              <a:rPr lang="en"/>
              <a:t>This contains the information they want to know</a:t>
            </a:r>
            <a:endParaRPr/>
          </a:p>
          <a:p>
            <a:pPr indent="-304165" lvl="0" marL="457200" rtl="0" algn="l">
              <a:spcBef>
                <a:spcPts val="0"/>
              </a:spcBef>
              <a:spcAft>
                <a:spcPts val="0"/>
              </a:spcAft>
              <a:buSzPct val="100000"/>
              <a:buChar char="●"/>
            </a:pPr>
            <a:r>
              <a:rPr lang="en"/>
              <a:t>Don’t get creative on which slides you include, you have some flexibility but stick with the flow, get creative on how you tell the story within this structure</a:t>
            </a:r>
            <a:endParaRPr/>
          </a:p>
          <a:p>
            <a:pPr indent="-304165" lvl="0" marL="457200" rtl="0" algn="l">
              <a:spcBef>
                <a:spcPts val="0"/>
              </a:spcBef>
              <a:spcAft>
                <a:spcPts val="0"/>
              </a:spcAft>
              <a:buSzPct val="100000"/>
              <a:buChar char="●"/>
            </a:pPr>
            <a:r>
              <a:rPr lang="en"/>
              <a:t>Less words, more pictures is always the best way to tell your story. Hit the highlights, go deeper when you meet with an investor.</a:t>
            </a:r>
            <a:endParaRPr/>
          </a:p>
          <a:p>
            <a:pPr indent="-304165" lvl="0" marL="457200" rtl="0" algn="l">
              <a:spcBef>
                <a:spcPts val="0"/>
              </a:spcBef>
              <a:spcAft>
                <a:spcPts val="0"/>
              </a:spcAft>
              <a:buSzPct val="100000"/>
              <a:buChar char="●"/>
            </a:pPr>
            <a:r>
              <a:rPr lang="en"/>
              <a:t>The purpose of this deck is not to close the deal, it’s to entice the investor to take another meeting.</a:t>
            </a:r>
            <a:endParaRPr/>
          </a:p>
          <a:p>
            <a:pPr indent="-304165" lvl="0" marL="457200" rtl="0" algn="l">
              <a:spcBef>
                <a:spcPts val="0"/>
              </a:spcBef>
              <a:spcAft>
                <a:spcPts val="0"/>
              </a:spcAft>
              <a:buSzPct val="100000"/>
              <a:buChar char="●"/>
            </a:pPr>
            <a:r>
              <a:rPr lang="en"/>
              <a:t>This deck does not include an “Ask” chart. Generally, in a priced round the investor is going to come back with a valuation and terms. That said, you will have a sense of how much you require to achieve your milestones–from your financial plan–so have that handy.</a:t>
            </a:r>
            <a:endParaRPr/>
          </a:p>
          <a:p>
            <a:pPr indent="-304165" lvl="0" marL="457200" rtl="0" algn="l">
              <a:spcBef>
                <a:spcPts val="0"/>
              </a:spcBef>
              <a:spcAft>
                <a:spcPts val="0"/>
              </a:spcAft>
              <a:buSzPct val="100000"/>
              <a:buChar char="●"/>
            </a:pPr>
            <a:r>
              <a:rPr lang="en"/>
              <a:t>10-15 slides maximum</a:t>
            </a:r>
            <a:endParaRPr/>
          </a:p>
        </p:txBody>
      </p:sp>
      <p:sp>
        <p:nvSpPr>
          <p:cNvPr id="541" name="Google Shape;541;p35"/>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542" name="Google Shape;542;p35"/>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Notes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6" name="Shape 546"/>
        <p:cNvGrpSpPr/>
        <p:nvPr/>
      </p:nvGrpSpPr>
      <p:grpSpPr>
        <a:xfrm>
          <a:off x="0" y="0"/>
          <a:ext cx="0" cy="0"/>
          <a:chOff x="0" y="0"/>
          <a:chExt cx="0" cy="0"/>
        </a:xfrm>
      </p:grpSpPr>
      <p:sp>
        <p:nvSpPr>
          <p:cNvPr id="547" name="Google Shape;547;p36"/>
          <p:cNvSpPr txBox="1"/>
          <p:nvPr>
            <p:ph idx="1" type="body"/>
          </p:nvPr>
        </p:nvSpPr>
        <p:spPr>
          <a:xfrm>
            <a:off x="495300" y="1744825"/>
            <a:ext cx="7977300" cy="2789100"/>
          </a:xfrm>
          <a:prstGeom prst="rect">
            <a:avLst/>
          </a:prstGeom>
        </p:spPr>
        <p:txBody>
          <a:bodyPr anchorCtr="0" anchor="t" bIns="91425" lIns="91425" spcFirstLastPara="1" rIns="91425" wrap="square" tIns="91425">
            <a:normAutofit fontScale="77500" lnSpcReduction="10000"/>
          </a:bodyPr>
          <a:lstStyle/>
          <a:p>
            <a:pPr indent="-297497" lvl="0" marL="457200" rtl="0" algn="l">
              <a:spcBef>
                <a:spcPts val="0"/>
              </a:spcBef>
              <a:spcAft>
                <a:spcPts val="0"/>
              </a:spcAft>
              <a:buSzPct val="100000"/>
              <a:buChar char="●"/>
            </a:pPr>
            <a:r>
              <a:rPr lang="en"/>
              <a:t>Unlike previous rounds, expectations are much higher for the Series A pitch.</a:t>
            </a:r>
            <a:endParaRPr/>
          </a:p>
          <a:p>
            <a:pPr indent="-297497" lvl="0" marL="457200" rtl="0" algn="l">
              <a:spcBef>
                <a:spcPts val="0"/>
              </a:spcBef>
              <a:spcAft>
                <a:spcPts val="0"/>
              </a:spcAft>
              <a:buSzPct val="100000"/>
              <a:buChar char="●"/>
            </a:pPr>
            <a:r>
              <a:rPr lang="en"/>
              <a:t>The goal is to convince investors that your company represents a valuable and scalable opportunity.</a:t>
            </a:r>
            <a:endParaRPr/>
          </a:p>
          <a:p>
            <a:pPr indent="-297497" lvl="0" marL="457200" rtl="0" algn="l">
              <a:spcBef>
                <a:spcPts val="0"/>
              </a:spcBef>
              <a:spcAft>
                <a:spcPts val="0"/>
              </a:spcAft>
              <a:buSzPct val="100000"/>
              <a:buChar char="●"/>
            </a:pPr>
            <a:r>
              <a:rPr lang="en"/>
              <a:t>Investors expect that you’ll be able to demonstrate:</a:t>
            </a:r>
            <a:endParaRPr/>
          </a:p>
          <a:p>
            <a:pPr indent="-297497" lvl="1" marL="914400" rtl="0" algn="l">
              <a:spcBef>
                <a:spcPts val="0"/>
              </a:spcBef>
              <a:spcAft>
                <a:spcPts val="0"/>
              </a:spcAft>
              <a:buSzPct val="100000"/>
              <a:buChar char="○"/>
            </a:pPr>
            <a:r>
              <a:rPr b="1" lang="en"/>
              <a:t>Proven Product-Market Fit:</a:t>
            </a:r>
            <a:r>
              <a:rPr lang="en"/>
              <a:t> there is a significant market need and you have a growing base of customers as evidence of that value proposition.</a:t>
            </a:r>
            <a:endParaRPr/>
          </a:p>
          <a:p>
            <a:pPr indent="-297497" lvl="1" marL="914400" rtl="0" algn="l">
              <a:spcBef>
                <a:spcPts val="0"/>
              </a:spcBef>
              <a:spcAft>
                <a:spcPts val="0"/>
              </a:spcAft>
              <a:buSzPct val="100000"/>
              <a:buChar char="○"/>
            </a:pPr>
            <a:r>
              <a:rPr b="1" lang="en"/>
              <a:t>Scalable Business Model:</a:t>
            </a:r>
            <a:r>
              <a:rPr lang="en"/>
              <a:t> A firm of CAC, LTV, and a path to profitability.</a:t>
            </a:r>
            <a:endParaRPr/>
          </a:p>
          <a:p>
            <a:pPr indent="-297497" lvl="1" marL="914400" rtl="0" algn="l">
              <a:spcBef>
                <a:spcPts val="0"/>
              </a:spcBef>
              <a:spcAft>
                <a:spcPts val="0"/>
              </a:spcAft>
              <a:buSzPct val="100000"/>
              <a:buChar char="○"/>
            </a:pPr>
            <a:r>
              <a:rPr b="1" lang="en"/>
              <a:t>Significant Traction:</a:t>
            </a:r>
            <a:r>
              <a:rPr lang="en"/>
              <a:t> Rapid user </a:t>
            </a:r>
            <a:r>
              <a:rPr lang="en"/>
              <a:t>growth</a:t>
            </a:r>
            <a:r>
              <a:rPr lang="en"/>
              <a:t>, significant revenue, strategic partnerships, or other metrics showing you’re ready to scale.</a:t>
            </a:r>
            <a:endParaRPr/>
          </a:p>
          <a:p>
            <a:pPr indent="-297497" lvl="1" marL="914400" rtl="0" algn="l">
              <a:spcBef>
                <a:spcPts val="0"/>
              </a:spcBef>
              <a:spcAft>
                <a:spcPts val="0"/>
              </a:spcAft>
              <a:buSzPct val="100000"/>
              <a:buChar char="○"/>
            </a:pPr>
            <a:r>
              <a:rPr b="1" lang="en"/>
              <a:t>Detailed Market Analysis:</a:t>
            </a:r>
            <a:r>
              <a:rPr lang="en"/>
              <a:t> Demonstrate a deep understanding of </a:t>
            </a:r>
            <a:r>
              <a:rPr lang="en"/>
              <a:t>target</a:t>
            </a:r>
            <a:r>
              <a:rPr lang="en"/>
              <a:t> customers and how to capture and expand that market.</a:t>
            </a:r>
            <a:endParaRPr/>
          </a:p>
          <a:p>
            <a:pPr indent="-297497" lvl="1" marL="914400" rtl="0" algn="l">
              <a:spcBef>
                <a:spcPts val="0"/>
              </a:spcBef>
              <a:spcAft>
                <a:spcPts val="0"/>
              </a:spcAft>
              <a:buSzPct val="100000"/>
              <a:buChar char="○"/>
            </a:pPr>
            <a:r>
              <a:rPr b="1" lang="en"/>
              <a:t>Strategic Use of Funds:</a:t>
            </a:r>
            <a:r>
              <a:rPr lang="en"/>
              <a:t> Clear milestones that the funding will help achieve</a:t>
            </a:r>
            <a:endParaRPr/>
          </a:p>
          <a:p>
            <a:pPr indent="-297497" lvl="1" marL="914400" rtl="0" algn="l">
              <a:spcBef>
                <a:spcPts val="0"/>
              </a:spcBef>
              <a:spcAft>
                <a:spcPts val="0"/>
              </a:spcAft>
              <a:buSzPct val="100000"/>
              <a:buChar char="○"/>
            </a:pPr>
            <a:r>
              <a:rPr b="1" lang="en"/>
              <a:t>Stronger Financials:</a:t>
            </a:r>
            <a:r>
              <a:rPr lang="en"/>
              <a:t> More detailed financial projections and historical financials are expected with a clear view of revenue streams, margins, and cash flow.</a:t>
            </a:r>
            <a:endParaRPr/>
          </a:p>
          <a:p>
            <a:pPr indent="-297497" lvl="1" marL="914400" rtl="0" algn="l">
              <a:spcBef>
                <a:spcPts val="0"/>
              </a:spcBef>
              <a:spcAft>
                <a:spcPts val="0"/>
              </a:spcAft>
              <a:buSzPct val="100000"/>
              <a:buChar char="○"/>
            </a:pPr>
            <a:r>
              <a:rPr b="1" lang="en"/>
              <a:t>Governance and Reporting:</a:t>
            </a:r>
            <a:r>
              <a:rPr lang="en"/>
              <a:t> Investors expect more formal governance structures and regular, detailed reporting to investors.</a:t>
            </a:r>
            <a:endParaRPr/>
          </a:p>
        </p:txBody>
      </p:sp>
      <p:sp>
        <p:nvSpPr>
          <p:cNvPr id="548" name="Google Shape;548;p36"/>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549" name="Google Shape;549;p36"/>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Coaching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3" name="Shape 553"/>
        <p:cNvGrpSpPr/>
        <p:nvPr/>
      </p:nvGrpSpPr>
      <p:grpSpPr>
        <a:xfrm>
          <a:off x="0" y="0"/>
          <a:ext cx="0" cy="0"/>
          <a:chOff x="0" y="0"/>
          <a:chExt cx="0" cy="0"/>
        </a:xfrm>
      </p:grpSpPr>
      <p:sp>
        <p:nvSpPr>
          <p:cNvPr id="554" name="Google Shape;554;p37"/>
          <p:cNvSpPr txBox="1"/>
          <p:nvPr>
            <p:ph idx="1" type="body"/>
          </p:nvPr>
        </p:nvSpPr>
        <p:spPr>
          <a:xfrm>
            <a:off x="495300" y="1744825"/>
            <a:ext cx="7977300" cy="27891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Cover</a:t>
            </a:r>
            <a:endParaRPr/>
          </a:p>
          <a:p>
            <a:pPr indent="0" lvl="0" marL="0" rtl="0" algn="l">
              <a:spcBef>
                <a:spcPts val="0"/>
              </a:spcBef>
              <a:spcAft>
                <a:spcPts val="0"/>
              </a:spcAft>
              <a:buNone/>
            </a:pPr>
            <a:r>
              <a:rPr lang="en"/>
              <a:t>Compelling Fact</a:t>
            </a:r>
            <a:endParaRPr/>
          </a:p>
          <a:p>
            <a:pPr indent="0" lvl="0" marL="0" rtl="0" algn="l">
              <a:spcBef>
                <a:spcPts val="0"/>
              </a:spcBef>
              <a:spcAft>
                <a:spcPts val="0"/>
              </a:spcAft>
              <a:buNone/>
            </a:pPr>
            <a:r>
              <a:rPr lang="en"/>
              <a:t>Problem</a:t>
            </a:r>
            <a:endParaRPr/>
          </a:p>
          <a:p>
            <a:pPr indent="0" lvl="0" marL="0" rtl="0" algn="l">
              <a:spcBef>
                <a:spcPts val="0"/>
              </a:spcBef>
              <a:spcAft>
                <a:spcPts val="0"/>
              </a:spcAft>
              <a:buNone/>
            </a:pPr>
            <a:r>
              <a:rPr lang="en"/>
              <a:t>Solution/Product</a:t>
            </a:r>
            <a:endParaRPr/>
          </a:p>
          <a:p>
            <a:pPr indent="0" lvl="0" marL="0" rtl="0" algn="l">
              <a:spcBef>
                <a:spcPts val="0"/>
              </a:spcBef>
              <a:spcAft>
                <a:spcPts val="0"/>
              </a:spcAft>
              <a:buNone/>
            </a:pPr>
            <a:r>
              <a:rPr lang="en"/>
              <a:t>Market Opportunity</a:t>
            </a:r>
            <a:endParaRPr/>
          </a:p>
          <a:p>
            <a:pPr indent="0" lvl="0" marL="0" rtl="0" algn="l">
              <a:spcBef>
                <a:spcPts val="0"/>
              </a:spcBef>
              <a:spcAft>
                <a:spcPts val="0"/>
              </a:spcAft>
              <a:buNone/>
            </a:pPr>
            <a:r>
              <a:rPr lang="en"/>
              <a:t>Business Model</a:t>
            </a:r>
            <a:endParaRPr/>
          </a:p>
          <a:p>
            <a:pPr indent="0" lvl="0" marL="0" rtl="0" algn="l">
              <a:spcBef>
                <a:spcPts val="0"/>
              </a:spcBef>
              <a:spcAft>
                <a:spcPts val="0"/>
              </a:spcAft>
              <a:buNone/>
            </a:pPr>
            <a:r>
              <a:rPr lang="en"/>
              <a:t>Traction</a:t>
            </a:r>
            <a:endParaRPr/>
          </a:p>
          <a:p>
            <a:pPr indent="0" lvl="0" marL="0" rtl="0" algn="l">
              <a:spcBef>
                <a:spcPts val="0"/>
              </a:spcBef>
              <a:spcAft>
                <a:spcPts val="0"/>
              </a:spcAft>
              <a:buNone/>
            </a:pPr>
            <a:r>
              <a:rPr lang="en"/>
              <a:t>Go-To-Market Strategy</a:t>
            </a:r>
            <a:endParaRPr/>
          </a:p>
          <a:p>
            <a:pPr indent="0" lvl="0" marL="0" rtl="0" algn="l">
              <a:spcBef>
                <a:spcPts val="0"/>
              </a:spcBef>
              <a:spcAft>
                <a:spcPts val="0"/>
              </a:spcAft>
              <a:buNone/>
            </a:pPr>
            <a:r>
              <a:rPr lang="en"/>
              <a:t>Competitive Landscape</a:t>
            </a:r>
            <a:endParaRPr/>
          </a:p>
          <a:p>
            <a:pPr indent="0" lvl="0" marL="0" rtl="0" algn="l">
              <a:spcBef>
                <a:spcPts val="0"/>
              </a:spcBef>
              <a:spcAft>
                <a:spcPts val="0"/>
              </a:spcAft>
              <a:buNone/>
            </a:pPr>
            <a:r>
              <a:rPr lang="en"/>
              <a:t>Team</a:t>
            </a:r>
            <a:endParaRPr/>
          </a:p>
          <a:p>
            <a:pPr indent="0" lvl="0" marL="0" rtl="0" algn="l">
              <a:spcBef>
                <a:spcPts val="0"/>
              </a:spcBef>
              <a:spcAft>
                <a:spcPts val="0"/>
              </a:spcAft>
              <a:buNone/>
            </a:pPr>
            <a:r>
              <a:rPr lang="en"/>
              <a:t>Financials</a:t>
            </a:r>
            <a:endParaRPr/>
          </a:p>
          <a:p>
            <a:pPr indent="0" lvl="0" marL="0" rtl="0" algn="l">
              <a:spcBef>
                <a:spcPts val="0"/>
              </a:spcBef>
              <a:spcAft>
                <a:spcPts val="0"/>
              </a:spcAft>
              <a:buNone/>
            </a:pPr>
            <a:r>
              <a:rPr lang="en"/>
              <a:t>Use of Funds</a:t>
            </a:r>
            <a:endParaRPr/>
          </a:p>
          <a:p>
            <a:pPr indent="0" lvl="0" marL="0" rtl="0" algn="l">
              <a:spcBef>
                <a:spcPts val="0"/>
              </a:spcBef>
              <a:spcAft>
                <a:spcPts val="0"/>
              </a:spcAft>
              <a:buNone/>
            </a:pPr>
            <a:r>
              <a:rPr lang="en"/>
              <a:t>Close</a:t>
            </a:r>
            <a:endParaRPr/>
          </a:p>
        </p:txBody>
      </p:sp>
      <p:sp>
        <p:nvSpPr>
          <p:cNvPr id="555" name="Google Shape;555;p37"/>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556" name="Google Shape;556;p37"/>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Structure of the Series A Pitch Deck</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0" name="Shape 560"/>
        <p:cNvGrpSpPr/>
        <p:nvPr/>
      </p:nvGrpSpPr>
      <p:grpSpPr>
        <a:xfrm>
          <a:off x="0" y="0"/>
          <a:ext cx="0" cy="0"/>
          <a:chOff x="0" y="0"/>
          <a:chExt cx="0" cy="0"/>
        </a:xfrm>
      </p:grpSpPr>
      <p:sp>
        <p:nvSpPr>
          <p:cNvPr id="561" name="Google Shape;561;p38"/>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
        <p:nvSpPr>
          <p:cNvPr id="562" name="Google Shape;562;p38"/>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Cover</a:t>
            </a:r>
            <a:endParaRPr/>
          </a:p>
        </p:txBody>
      </p:sp>
      <p:sp>
        <p:nvSpPr>
          <p:cNvPr id="563" name="Google Shape;563;p38"/>
          <p:cNvSpPr txBox="1"/>
          <p:nvPr>
            <p:ph idx="1" type="body"/>
          </p:nvPr>
        </p:nvSpPr>
        <p:spPr>
          <a:xfrm>
            <a:off x="495300" y="1744825"/>
            <a:ext cx="7977300" cy="2789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b="1" lang="en"/>
              <a:t>Background context:</a:t>
            </a:r>
            <a:r>
              <a:rPr lang="en"/>
              <a:t> </a:t>
            </a:r>
            <a:r>
              <a:rPr lang="en"/>
              <a:t>The purpose of the cover slide is to make a strong first impression. It serves as an introduction to your startup, setting the stage for what the audience is about to learn.</a:t>
            </a:r>
            <a:endParaRPr/>
          </a:p>
          <a:p>
            <a:pPr indent="-317500" lvl="0" marL="457200" rtl="0" algn="l">
              <a:spcBef>
                <a:spcPts val="0"/>
              </a:spcBef>
              <a:spcAft>
                <a:spcPts val="0"/>
              </a:spcAft>
              <a:buSzPts val="1400"/>
              <a:buChar char="●"/>
            </a:pPr>
            <a:r>
              <a:rPr b="1" lang="en"/>
              <a:t>Assumptions:</a:t>
            </a:r>
            <a:r>
              <a:rPr lang="en"/>
              <a:t> </a:t>
            </a:r>
            <a:r>
              <a:rPr lang="en"/>
              <a:t>Assume the reader has limited time and may only briefly glance at each slide. The cover slide should instantly communicate who you are and what you do, compelling them to pay attention.</a:t>
            </a:r>
            <a:endParaRPr/>
          </a:p>
          <a:p>
            <a:pPr indent="-317500" lvl="0" marL="457200" rtl="0" algn="l">
              <a:spcBef>
                <a:spcPts val="0"/>
              </a:spcBef>
              <a:spcAft>
                <a:spcPts val="0"/>
              </a:spcAft>
              <a:buSzPts val="1400"/>
              <a:buChar char="●"/>
            </a:pPr>
            <a:r>
              <a:rPr b="1" lang="en"/>
              <a:t>Step-by-step thinking:</a:t>
            </a:r>
            <a:r>
              <a:rPr lang="en"/>
              <a:t> </a:t>
            </a:r>
            <a:r>
              <a:rPr lang="en"/>
              <a:t>Start by selecting a clean, professional design. Place your startup's name and logo prominently. A one-liner should be concise, clear, and powerful, capturing your business essence. Consider what makes your startup unique and distill that into a single, impactful sentence.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7" name="Shape 567"/>
        <p:cNvGrpSpPr/>
        <p:nvPr/>
      </p:nvGrpSpPr>
      <p:grpSpPr>
        <a:xfrm>
          <a:off x="0" y="0"/>
          <a:ext cx="0" cy="0"/>
          <a:chOff x="0" y="0"/>
          <a:chExt cx="0" cy="0"/>
        </a:xfrm>
      </p:grpSpPr>
      <p:sp>
        <p:nvSpPr>
          <p:cNvPr id="568" name="Google Shape;568;p39"/>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569" name="Google Shape;569;p39"/>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Compelling Fact</a:t>
            </a:r>
            <a:endParaRPr/>
          </a:p>
        </p:txBody>
      </p:sp>
      <p:sp>
        <p:nvSpPr>
          <p:cNvPr id="570" name="Google Shape;570;p39"/>
          <p:cNvSpPr txBox="1"/>
          <p:nvPr>
            <p:ph idx="1" type="body"/>
          </p:nvPr>
        </p:nvSpPr>
        <p:spPr>
          <a:xfrm>
            <a:off x="495300" y="1744825"/>
            <a:ext cx="7977300" cy="2789100"/>
          </a:xfrm>
          <a:prstGeom prst="rect">
            <a:avLst/>
          </a:prstGeom>
        </p:spPr>
        <p:txBody>
          <a:bodyPr anchorCtr="0" anchor="t" bIns="91425" lIns="91425" spcFirstLastPara="1" rIns="91425" wrap="square" tIns="91425">
            <a:normAutofit lnSpcReduction="10000"/>
          </a:bodyPr>
          <a:lstStyle/>
          <a:p>
            <a:pPr indent="-317500" lvl="0" marL="457200" rtl="0" algn="l">
              <a:spcBef>
                <a:spcPts val="0"/>
              </a:spcBef>
              <a:spcAft>
                <a:spcPts val="0"/>
              </a:spcAft>
              <a:buSzPts val="1400"/>
              <a:buChar char="●"/>
            </a:pPr>
            <a:r>
              <a:rPr b="1" lang="en"/>
              <a:t>Background context:</a:t>
            </a:r>
            <a:r>
              <a:rPr lang="en"/>
              <a:t> You need to get the investor’s attention with a big thought, a stunning statistic, or a relevant quote from a </a:t>
            </a:r>
            <a:r>
              <a:rPr lang="en"/>
              <a:t>customer (preferably with a stunning statistic).</a:t>
            </a:r>
            <a:endParaRPr/>
          </a:p>
          <a:p>
            <a:pPr indent="-317500" lvl="0" marL="457200" rtl="0" algn="l">
              <a:spcBef>
                <a:spcPts val="0"/>
              </a:spcBef>
              <a:spcAft>
                <a:spcPts val="0"/>
              </a:spcAft>
              <a:buSzPts val="1400"/>
              <a:buChar char="●"/>
            </a:pPr>
            <a:r>
              <a:rPr b="1" lang="en"/>
              <a:t>Assumptions:</a:t>
            </a:r>
            <a:r>
              <a:rPr lang="en"/>
              <a:t> The assumptions here are that you’re one of a thousand decks an analyst will review, they’re bored, and they’ve heard some version of your idea before. Make yourself stand out.</a:t>
            </a:r>
            <a:endParaRPr/>
          </a:p>
          <a:p>
            <a:pPr indent="-317500" lvl="0" marL="457200" rtl="0" algn="l">
              <a:spcBef>
                <a:spcPts val="0"/>
              </a:spcBef>
              <a:spcAft>
                <a:spcPts val="0"/>
              </a:spcAft>
              <a:buSzPts val="1400"/>
              <a:buChar char="●"/>
            </a:pPr>
            <a:r>
              <a:rPr b="1" lang="en"/>
              <a:t>Step-by-step thinking:</a:t>
            </a:r>
            <a:r>
              <a:rPr lang="en"/>
              <a:t> Think about key players in your industry or customer base who have articulated the problem you solve. What have they said about the problem. Do you have some stunning statistic based on your product research? (Our stuff works 87.8% of the time, our next competitor works 23.5$% of the time.). Maybe it’s something about the market. Spark interest.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4" name="Shape 574"/>
        <p:cNvGrpSpPr/>
        <p:nvPr/>
      </p:nvGrpSpPr>
      <p:grpSpPr>
        <a:xfrm>
          <a:off x="0" y="0"/>
          <a:ext cx="0" cy="0"/>
          <a:chOff x="0" y="0"/>
          <a:chExt cx="0" cy="0"/>
        </a:xfrm>
      </p:grpSpPr>
      <p:sp>
        <p:nvSpPr>
          <p:cNvPr id="575" name="Google Shape;575;p40"/>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576" name="Google Shape;576;p40"/>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Problem</a:t>
            </a:r>
            <a:endParaRPr/>
          </a:p>
        </p:txBody>
      </p:sp>
      <p:sp>
        <p:nvSpPr>
          <p:cNvPr id="577" name="Google Shape;577;p40"/>
          <p:cNvSpPr txBox="1"/>
          <p:nvPr>
            <p:ph idx="1" type="body"/>
          </p:nvPr>
        </p:nvSpPr>
        <p:spPr>
          <a:xfrm>
            <a:off x="495300" y="1744825"/>
            <a:ext cx="7977300" cy="2789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b="1" lang="en"/>
              <a:t>Background context: </a:t>
            </a:r>
            <a:r>
              <a:rPr lang="en"/>
              <a:t>This slide sets the stage for why your startup exists. It outlines the problem in the market that you've identified and are addressing, emphasizing the need for a solution.</a:t>
            </a:r>
            <a:endParaRPr/>
          </a:p>
          <a:p>
            <a:pPr indent="-317500" lvl="0" marL="457200" rtl="0" algn="l">
              <a:spcBef>
                <a:spcPts val="0"/>
              </a:spcBef>
              <a:spcAft>
                <a:spcPts val="0"/>
              </a:spcAft>
              <a:buSzPts val="1400"/>
              <a:buChar char="●"/>
            </a:pPr>
            <a:r>
              <a:rPr b="1" lang="en"/>
              <a:t>Assumptions:</a:t>
            </a:r>
            <a:r>
              <a:rPr lang="en"/>
              <a:t> Assume the reader is aware of the industry but may not fully grasp the depth or urgency of the specific problem you're solving.</a:t>
            </a:r>
            <a:endParaRPr/>
          </a:p>
          <a:p>
            <a:pPr indent="-317500" lvl="0" marL="457200" rtl="0" algn="l">
              <a:spcBef>
                <a:spcPts val="0"/>
              </a:spcBef>
              <a:spcAft>
                <a:spcPts val="0"/>
              </a:spcAft>
              <a:buSzPts val="1400"/>
              <a:buChar char="●"/>
            </a:pPr>
            <a:r>
              <a:rPr b="1" lang="en"/>
              <a:t>Step-by-step thinking:</a:t>
            </a:r>
            <a:r>
              <a:rPr lang="en"/>
              <a:t> Clearly define the problem in a way that resonates emotionally and intellectually. Use statistics or stories to highlight the problem's impact, making it feel urgent and significant. Your goal is to get the audience to agree that the problem is worth solving.</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1" name="Shape 581"/>
        <p:cNvGrpSpPr/>
        <p:nvPr/>
      </p:nvGrpSpPr>
      <p:grpSpPr>
        <a:xfrm>
          <a:off x="0" y="0"/>
          <a:ext cx="0" cy="0"/>
          <a:chOff x="0" y="0"/>
          <a:chExt cx="0" cy="0"/>
        </a:xfrm>
      </p:grpSpPr>
      <p:sp>
        <p:nvSpPr>
          <p:cNvPr id="582" name="Google Shape;582;p41"/>
          <p:cNvSpPr txBox="1"/>
          <p:nvPr>
            <p:ph idx="1" type="body"/>
          </p:nvPr>
        </p:nvSpPr>
        <p:spPr>
          <a:xfrm>
            <a:off x="495300" y="1721350"/>
            <a:ext cx="7977300" cy="3071400"/>
          </a:xfrm>
          <a:prstGeom prst="rect">
            <a:avLst/>
          </a:prstGeom>
        </p:spPr>
        <p:txBody>
          <a:bodyPr anchorCtr="0" anchor="t" bIns="91425" lIns="91425" spcFirstLastPara="1" rIns="91425" wrap="square" tIns="91425">
            <a:normAutofit fontScale="92500" lnSpcReduction="20000"/>
          </a:bodyPr>
          <a:lstStyle/>
          <a:p>
            <a:pPr indent="-310832" lvl="0" marL="457200" rtl="0" algn="l">
              <a:spcBef>
                <a:spcPts val="0"/>
              </a:spcBef>
              <a:spcAft>
                <a:spcPts val="0"/>
              </a:spcAft>
              <a:buSzPct val="100000"/>
              <a:buChar char="●"/>
            </a:pPr>
            <a:r>
              <a:rPr b="1" lang="en"/>
              <a:t>Background context: </a:t>
            </a:r>
            <a:r>
              <a:rPr lang="en"/>
              <a:t>After presenting a compelling problem, this slide introduces your product or service as the solution, explaining how it addresses the issue effectively.</a:t>
            </a:r>
            <a:endParaRPr/>
          </a:p>
          <a:p>
            <a:pPr indent="-310832" lvl="0" marL="457200" rtl="0" algn="l">
              <a:spcBef>
                <a:spcPts val="0"/>
              </a:spcBef>
              <a:spcAft>
                <a:spcPts val="0"/>
              </a:spcAft>
              <a:buSzPct val="100000"/>
              <a:buChar char="●"/>
            </a:pPr>
            <a:r>
              <a:rPr b="1" lang="en"/>
              <a:t>Assumptions: </a:t>
            </a:r>
            <a:r>
              <a:rPr b="1" lang="en">
                <a:solidFill>
                  <a:schemeClr val="accent4"/>
                </a:solidFill>
              </a:rPr>
              <a:t>THIS IS SO IMPORTANT, THAT’S WHY IT’S IN RED. </a:t>
            </a:r>
            <a:r>
              <a:rPr lang="en">
                <a:solidFill>
                  <a:schemeClr val="accent4"/>
                </a:solidFill>
              </a:rPr>
              <a:t>The assumption is that the audience is not yet familiar with the intricacies of your product or how it solves the problem. You have to dumb this down so a third-grader can get it. Ask a third-grader. This is the most common place that pitches go off track.</a:t>
            </a:r>
            <a:endParaRPr>
              <a:solidFill>
                <a:schemeClr val="accent4"/>
              </a:solidFill>
            </a:endParaRPr>
          </a:p>
          <a:p>
            <a:pPr indent="-310832" lvl="0" marL="457200" rtl="0" algn="l">
              <a:spcBef>
                <a:spcPts val="0"/>
              </a:spcBef>
              <a:spcAft>
                <a:spcPts val="0"/>
              </a:spcAft>
              <a:buSzPct val="100000"/>
              <a:buChar char="●"/>
            </a:pPr>
            <a:r>
              <a:rPr b="1" lang="en"/>
              <a:t>Step-by-step thinking:</a:t>
            </a:r>
            <a:endParaRPr b="1"/>
          </a:p>
          <a:p>
            <a:pPr indent="-310832" lvl="1" marL="914400" rtl="0" algn="l">
              <a:spcBef>
                <a:spcPts val="0"/>
              </a:spcBef>
              <a:spcAft>
                <a:spcPts val="0"/>
              </a:spcAft>
              <a:buSzPct val="100000"/>
              <a:buChar char="○"/>
            </a:pPr>
            <a:r>
              <a:rPr lang="en"/>
              <a:t>Start with a simple, high-level overview of the product: what it is (e.g., software, platform, device), how it solves the problem, and its primary function or benefit.</a:t>
            </a:r>
            <a:endParaRPr/>
          </a:p>
          <a:p>
            <a:pPr indent="-310832" lvl="1" marL="914400" rtl="0" algn="l">
              <a:spcBef>
                <a:spcPts val="0"/>
              </a:spcBef>
              <a:spcAft>
                <a:spcPts val="0"/>
              </a:spcAft>
              <a:buSzPct val="100000"/>
              <a:buChar char="○"/>
            </a:pPr>
            <a:r>
              <a:rPr lang="en"/>
              <a:t>If you can use a real customer example, that is powerful.</a:t>
            </a:r>
            <a:endParaRPr/>
          </a:p>
          <a:p>
            <a:pPr indent="-310832" lvl="1" marL="914400" rtl="0" algn="l">
              <a:spcBef>
                <a:spcPts val="0"/>
              </a:spcBef>
              <a:spcAft>
                <a:spcPts val="0"/>
              </a:spcAft>
              <a:buSzPct val="100000"/>
              <a:buChar char="○"/>
            </a:pPr>
            <a:r>
              <a:rPr lang="en"/>
              <a:t>Use visuals or diagrams to illustrate how the product works. Simplify complex processes into easy-to-understand steps or features.</a:t>
            </a:r>
            <a:endParaRPr/>
          </a:p>
          <a:p>
            <a:pPr indent="-310832" lvl="1" marL="914400" rtl="0" algn="l">
              <a:spcBef>
                <a:spcPts val="0"/>
              </a:spcBef>
              <a:spcAft>
                <a:spcPts val="0"/>
              </a:spcAft>
              <a:buSzPct val="100000"/>
              <a:buChar char="○"/>
            </a:pPr>
            <a:r>
              <a:rPr lang="en"/>
              <a:t>One of the hardest pages to write. Your elevator pitch should be key part of this slide.</a:t>
            </a:r>
            <a:endParaRPr/>
          </a:p>
          <a:p>
            <a:pPr indent="-310832" lvl="1" marL="914400" rtl="0" algn="l">
              <a:spcBef>
                <a:spcPts val="0"/>
              </a:spcBef>
              <a:spcAft>
                <a:spcPts val="0"/>
              </a:spcAft>
              <a:buSzPct val="100000"/>
              <a:buChar char="○"/>
            </a:pPr>
            <a:r>
              <a:rPr lang="en"/>
              <a:t>The reader should leave this page with “Oh, I get it. I see how that works.”</a:t>
            </a:r>
            <a:endParaRPr/>
          </a:p>
        </p:txBody>
      </p:sp>
      <p:sp>
        <p:nvSpPr>
          <p:cNvPr id="583" name="Google Shape;583;p41"/>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584" name="Google Shape;584;p41"/>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Solution/Product Overview</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8" name="Shape 588"/>
        <p:cNvGrpSpPr/>
        <p:nvPr/>
      </p:nvGrpSpPr>
      <p:grpSpPr>
        <a:xfrm>
          <a:off x="0" y="0"/>
          <a:ext cx="0" cy="0"/>
          <a:chOff x="0" y="0"/>
          <a:chExt cx="0" cy="0"/>
        </a:xfrm>
      </p:grpSpPr>
      <p:sp>
        <p:nvSpPr>
          <p:cNvPr id="589" name="Google Shape;589;p42"/>
          <p:cNvSpPr txBox="1"/>
          <p:nvPr>
            <p:ph idx="1" type="body"/>
          </p:nvPr>
        </p:nvSpPr>
        <p:spPr>
          <a:xfrm>
            <a:off x="433150" y="1735950"/>
            <a:ext cx="7977300" cy="2789100"/>
          </a:xfrm>
          <a:prstGeom prst="rect">
            <a:avLst/>
          </a:prstGeom>
        </p:spPr>
        <p:txBody>
          <a:bodyPr anchorCtr="0" anchor="t" bIns="91425" lIns="91425" spcFirstLastPara="1" rIns="91425" wrap="square" tIns="91425">
            <a:normAutofit lnSpcReduction="20000"/>
          </a:bodyPr>
          <a:lstStyle/>
          <a:p>
            <a:pPr indent="-317500" lvl="0" marL="457200" rtl="0" algn="l">
              <a:spcBef>
                <a:spcPts val="0"/>
              </a:spcBef>
              <a:spcAft>
                <a:spcPts val="0"/>
              </a:spcAft>
              <a:buSzPts val="1400"/>
              <a:buChar char="●"/>
            </a:pPr>
            <a:r>
              <a:rPr b="1" lang="en"/>
              <a:t>Background context: </a:t>
            </a:r>
            <a:r>
              <a:rPr lang="en"/>
              <a:t>Investors want to fund startups with the potential for significant returns, which is often tied to the size of the opportunity.</a:t>
            </a:r>
            <a:endParaRPr/>
          </a:p>
          <a:p>
            <a:pPr indent="-317500" lvl="0" marL="457200" rtl="0" algn="l">
              <a:spcBef>
                <a:spcPts val="0"/>
              </a:spcBef>
              <a:spcAft>
                <a:spcPts val="0"/>
              </a:spcAft>
              <a:buSzPts val="1400"/>
              <a:buChar char="●"/>
            </a:pPr>
            <a:r>
              <a:rPr b="1" lang="en"/>
              <a:t>Assumptions: </a:t>
            </a:r>
            <a:r>
              <a:rPr lang="en"/>
              <a:t>Assume the reader understands basic market concepts but may not be familiar with the specific market you're targeting.</a:t>
            </a:r>
            <a:endParaRPr/>
          </a:p>
          <a:p>
            <a:pPr indent="-317500" lvl="0" marL="457200" rtl="0" algn="l">
              <a:spcBef>
                <a:spcPts val="0"/>
              </a:spcBef>
              <a:spcAft>
                <a:spcPts val="0"/>
              </a:spcAft>
              <a:buSzPts val="1400"/>
              <a:buChar char="●"/>
            </a:pPr>
            <a:r>
              <a:rPr b="1" lang="en"/>
              <a:t>Step-by-step thinking:</a:t>
            </a:r>
            <a:r>
              <a:rPr lang="en"/>
              <a:t> Use reliable sources to define your total addressable market (TAM), serviceable available market (SAM), and serviceable obtainable market (SOM). Explain the trends or changes in the market that create a unique opportunity now. </a:t>
            </a:r>
            <a:r>
              <a:rPr lang="en"/>
              <a:t>This is where you illustrate the bigger opportunity. </a:t>
            </a:r>
            <a:r>
              <a:rPr lang="en"/>
              <a:t>If there’s a niche you’re going after first to establish a beachhead, identify that. Investors are more likely to believe you can be successful in a niche market than you’re going to be the next OpenAI. This should be deeper than you seed round analysis and more informed by your early market success.</a:t>
            </a:r>
            <a:endParaRPr/>
          </a:p>
        </p:txBody>
      </p:sp>
      <p:sp>
        <p:nvSpPr>
          <p:cNvPr id="590" name="Google Shape;590;p42"/>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591" name="Google Shape;591;p42"/>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Market Size and Opportunity</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OLOSEGMENT">
  <a:themeElements>
    <a:clrScheme name="Simple Dark">
      <a:dk1>
        <a:srgbClr val="FFFFFF"/>
      </a:dk1>
      <a:lt1>
        <a:srgbClr val="212121"/>
      </a:lt1>
      <a:dk2>
        <a:srgbClr val="303030"/>
      </a:dk2>
      <a:lt2>
        <a:srgbClr val="ADADAD"/>
      </a:lt2>
      <a:accent1>
        <a:srgbClr val="0F2095"/>
      </a:accent1>
      <a:accent2>
        <a:srgbClr val="132BCA"/>
      </a:accent2>
      <a:accent3>
        <a:srgbClr val="981939"/>
      </a:accent3>
      <a:accent4>
        <a:srgbClr val="C31F48"/>
      </a:accent4>
      <a:accent5>
        <a:srgbClr val="F17230"/>
      </a:accent5>
      <a:accent6>
        <a:srgbClr val="FFAC02"/>
      </a:accent6>
      <a:hlink>
        <a:srgbClr val="132BCA"/>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